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5"/>
    <p:sldMasterId id="2147483648" r:id="rId6"/>
    <p:sldMasterId id="2147483652" r:id="rId7"/>
    <p:sldMasterId id="2147483662" r:id="rId8"/>
    <p:sldMasterId id="2147483693" r:id="rId9"/>
    <p:sldMasterId id="2147483698" r:id="rId10"/>
    <p:sldMasterId id="2147483665" r:id="rId11"/>
  </p:sldMasterIdLst>
  <p:notesMasterIdLst>
    <p:notesMasterId r:id="rId20"/>
  </p:notesMasterIdLst>
  <p:handoutMasterIdLst>
    <p:handoutMasterId r:id="rId21"/>
  </p:handoutMasterIdLst>
  <p:sldIdLst>
    <p:sldId id="695" r:id="rId12"/>
    <p:sldId id="724" r:id="rId13"/>
    <p:sldId id="725" r:id="rId14"/>
    <p:sldId id="726" r:id="rId15"/>
    <p:sldId id="273" r:id="rId16"/>
    <p:sldId id="709" r:id="rId17"/>
    <p:sldId id="710" r:id="rId18"/>
    <p:sldId id="298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5239" userDrawn="1">
          <p15:clr>
            <a:srgbClr val="A4A3A4"/>
          </p15:clr>
        </p15:guide>
        <p15:guide id="5" pos="2880" userDrawn="1">
          <p15:clr>
            <a:srgbClr val="A4A3A4"/>
          </p15:clr>
        </p15:guide>
        <p15:guide id="6" orient="horz" pos="1597" userDrawn="1">
          <p15:clr>
            <a:srgbClr val="A4A3A4"/>
          </p15:clr>
        </p15:guide>
        <p15:guide id="7" pos="1134" userDrawn="1">
          <p15:clr>
            <a:srgbClr val="A4A3A4"/>
          </p15:clr>
        </p15:guide>
        <p15:guide id="8" pos="1020" userDrawn="1">
          <p15:clr>
            <a:srgbClr val="A4A3A4"/>
          </p15:clr>
        </p15:guide>
        <p15:guide id="9" pos="36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Bal" initials="EB" lastIdx="1" clrIdx="0">
    <p:extLst>
      <p:ext uri="{19B8F6BF-5375-455C-9EA6-DF929625EA0E}">
        <p15:presenceInfo xmlns:p15="http://schemas.microsoft.com/office/powerpoint/2012/main" userId="S::Liz.Bal@jisc.ac.uk::199097b0-97c4-45e4-9436-75fd8a6f04e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B3"/>
    <a:srgbClr val="0D224C"/>
    <a:srgbClr val="F5AFC0"/>
    <a:srgbClr val="2A4898"/>
    <a:srgbClr val="003D50"/>
    <a:srgbClr val="384973"/>
    <a:srgbClr val="8E1558"/>
    <a:srgbClr val="A74977"/>
    <a:srgbClr val="F8A900"/>
    <a:srgbClr val="FED9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45909B-A036-4BBC-ADBD-712363BE1823}" v="14" dt="2021-04-30T15:24:41.8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00" autoAdjust="0"/>
    <p:restoredTop sz="89614" autoAdjust="0"/>
  </p:normalViewPr>
  <p:slideViewPr>
    <p:cSldViewPr snapToGrid="0" snapToObjects="1" showGuides="1">
      <p:cViewPr varScale="1">
        <p:scale>
          <a:sx n="91" d="100"/>
          <a:sy n="91" d="100"/>
        </p:scale>
        <p:origin x="182" y="91"/>
      </p:cViewPr>
      <p:guideLst>
        <p:guide pos="5239"/>
        <p:guide pos="2880"/>
        <p:guide orient="horz" pos="1597"/>
        <p:guide pos="1134"/>
        <p:guide pos="1020"/>
        <p:guide pos="360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59" d="100"/>
          <a:sy n="59" d="100"/>
        </p:scale>
        <p:origin x="2251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8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r Brown" userId="f6b660a5-21ed-4922-b6e5-7fab0aa0464b" providerId="ADAL" clId="{44E7693D-2325-457F-9116-BB50710083E9}"/>
    <pc:docChg chg="undo redo custSel addSld delSld modSld sldOrd">
      <pc:chgData name="Christopher Brown" userId="f6b660a5-21ed-4922-b6e5-7fab0aa0464b" providerId="ADAL" clId="{44E7693D-2325-457F-9116-BB50710083E9}" dt="2021-04-12T10:43:59.530" v="1124" actId="1076"/>
      <pc:docMkLst>
        <pc:docMk/>
      </pc:docMkLst>
      <pc:sldChg chg="delSp modSp add del mod ord">
        <pc:chgData name="Christopher Brown" userId="f6b660a5-21ed-4922-b6e5-7fab0aa0464b" providerId="ADAL" clId="{44E7693D-2325-457F-9116-BB50710083E9}" dt="2021-04-12T10:37:04.315" v="977" actId="2711"/>
        <pc:sldMkLst>
          <pc:docMk/>
          <pc:sldMk cId="1603255736" sldId="294"/>
        </pc:sldMkLst>
        <pc:spChg chg="mod">
          <ac:chgData name="Christopher Brown" userId="f6b660a5-21ed-4922-b6e5-7fab0aa0464b" providerId="ADAL" clId="{44E7693D-2325-457F-9116-BB50710083E9}" dt="2021-04-12T10:37:04.315" v="977" actId="2711"/>
          <ac:spMkLst>
            <pc:docMk/>
            <pc:sldMk cId="1603255736" sldId="294"/>
            <ac:spMk id="4" creationId="{6576A659-3BF3-473B-8542-5442D41D839B}"/>
          </ac:spMkLst>
        </pc:spChg>
        <pc:graphicFrameChg chg="del mod">
          <ac:chgData name="Christopher Brown" userId="f6b660a5-21ed-4922-b6e5-7fab0aa0464b" providerId="ADAL" clId="{44E7693D-2325-457F-9116-BB50710083E9}" dt="2021-04-09T13:18:42.944" v="120" actId="478"/>
          <ac:graphicFrameMkLst>
            <pc:docMk/>
            <pc:sldMk cId="1603255736" sldId="294"/>
            <ac:graphicFrameMk id="13" creationId="{AB9886F4-3355-447E-86C3-6C0B3C8B0152}"/>
          </ac:graphicFrameMkLst>
        </pc:graphicFrameChg>
      </pc:sldChg>
      <pc:sldChg chg="add del">
        <pc:chgData name="Christopher Brown" userId="f6b660a5-21ed-4922-b6e5-7fab0aa0464b" providerId="ADAL" clId="{44E7693D-2325-457F-9116-BB50710083E9}" dt="2021-04-09T16:12:52.198" v="888" actId="22"/>
        <pc:sldMkLst>
          <pc:docMk/>
          <pc:sldMk cId="1895925934" sldId="295"/>
        </pc:sldMkLst>
      </pc:sldChg>
      <pc:sldChg chg="del">
        <pc:chgData name="Christopher Brown" userId="f6b660a5-21ed-4922-b6e5-7fab0aa0464b" providerId="ADAL" clId="{44E7693D-2325-457F-9116-BB50710083E9}" dt="2021-04-09T13:18:05.194" v="114" actId="47"/>
        <pc:sldMkLst>
          <pc:docMk/>
          <pc:sldMk cId="1055587857" sldId="296"/>
        </pc:sldMkLst>
      </pc:sldChg>
      <pc:sldChg chg="del">
        <pc:chgData name="Christopher Brown" userId="f6b660a5-21ed-4922-b6e5-7fab0aa0464b" providerId="ADAL" clId="{44E7693D-2325-457F-9116-BB50710083E9}" dt="2021-04-09T13:21:31.579" v="125" actId="47"/>
        <pc:sldMkLst>
          <pc:docMk/>
          <pc:sldMk cId="234827922" sldId="297"/>
        </pc:sldMkLst>
      </pc:sldChg>
      <pc:sldChg chg="modSp mod">
        <pc:chgData name="Christopher Brown" userId="f6b660a5-21ed-4922-b6e5-7fab0aa0464b" providerId="ADAL" clId="{44E7693D-2325-457F-9116-BB50710083E9}" dt="2021-04-09T13:22:13.993" v="166" actId="20577"/>
        <pc:sldMkLst>
          <pc:docMk/>
          <pc:sldMk cId="4185373331" sldId="298"/>
        </pc:sldMkLst>
        <pc:spChg chg="mod">
          <ac:chgData name="Christopher Brown" userId="f6b660a5-21ed-4922-b6e5-7fab0aa0464b" providerId="ADAL" clId="{44E7693D-2325-457F-9116-BB50710083E9}" dt="2021-04-09T13:22:13.993" v="166" actId="20577"/>
          <ac:spMkLst>
            <pc:docMk/>
            <pc:sldMk cId="4185373331" sldId="298"/>
            <ac:spMk id="9" creationId="{7308DEC8-DB3C-5F4F-8ECA-E2DCB9625BB8}"/>
          </ac:spMkLst>
        </pc:spChg>
      </pc:sldChg>
      <pc:sldChg chg="del">
        <pc:chgData name="Christopher Brown" userId="f6b660a5-21ed-4922-b6e5-7fab0aa0464b" providerId="ADAL" clId="{44E7693D-2325-457F-9116-BB50710083E9}" dt="2021-04-09T13:21:24.364" v="122" actId="47"/>
        <pc:sldMkLst>
          <pc:docMk/>
          <pc:sldMk cId="290037703" sldId="304"/>
        </pc:sldMkLst>
      </pc:sldChg>
      <pc:sldChg chg="del">
        <pc:chgData name="Christopher Brown" userId="f6b660a5-21ed-4922-b6e5-7fab0aa0464b" providerId="ADAL" clId="{44E7693D-2325-457F-9116-BB50710083E9}" dt="2021-04-09T13:21:22.663" v="121" actId="47"/>
        <pc:sldMkLst>
          <pc:docMk/>
          <pc:sldMk cId="836625439" sldId="306"/>
        </pc:sldMkLst>
      </pc:sldChg>
      <pc:sldChg chg="del">
        <pc:chgData name="Christopher Brown" userId="f6b660a5-21ed-4922-b6e5-7fab0aa0464b" providerId="ADAL" clId="{44E7693D-2325-457F-9116-BB50710083E9}" dt="2021-04-09T13:21:26.014" v="123" actId="47"/>
        <pc:sldMkLst>
          <pc:docMk/>
          <pc:sldMk cId="3224901366" sldId="310"/>
        </pc:sldMkLst>
      </pc:sldChg>
      <pc:sldChg chg="del">
        <pc:chgData name="Christopher Brown" userId="f6b660a5-21ed-4922-b6e5-7fab0aa0464b" providerId="ADAL" clId="{44E7693D-2325-457F-9116-BB50710083E9}" dt="2021-04-09T13:21:28.023" v="124" actId="47"/>
        <pc:sldMkLst>
          <pc:docMk/>
          <pc:sldMk cId="2197891231" sldId="311"/>
        </pc:sldMkLst>
      </pc:sldChg>
      <pc:sldChg chg="del">
        <pc:chgData name="Christopher Brown" userId="f6b660a5-21ed-4922-b6e5-7fab0aa0464b" providerId="ADAL" clId="{44E7693D-2325-457F-9116-BB50710083E9}" dt="2021-04-09T13:21:36.013" v="126" actId="47"/>
        <pc:sldMkLst>
          <pc:docMk/>
          <pc:sldMk cId="4007606656" sldId="312"/>
        </pc:sldMkLst>
      </pc:sldChg>
      <pc:sldChg chg="del">
        <pc:chgData name="Christopher Brown" userId="f6b660a5-21ed-4922-b6e5-7fab0aa0464b" providerId="ADAL" clId="{44E7693D-2325-457F-9116-BB50710083E9}" dt="2021-04-09T13:21:37.028" v="127" actId="47"/>
        <pc:sldMkLst>
          <pc:docMk/>
          <pc:sldMk cId="293823109" sldId="313"/>
        </pc:sldMkLst>
      </pc:sldChg>
      <pc:sldChg chg="modTransition">
        <pc:chgData name="Christopher Brown" userId="f6b660a5-21ed-4922-b6e5-7fab0aa0464b" providerId="ADAL" clId="{44E7693D-2325-457F-9116-BB50710083E9}" dt="2021-04-12T10:36:02.065" v="972"/>
        <pc:sldMkLst>
          <pc:docMk/>
          <pc:sldMk cId="3242931020" sldId="319"/>
        </pc:sldMkLst>
      </pc:sldChg>
      <pc:sldChg chg="modSp mod">
        <pc:chgData name="Christopher Brown" userId="f6b660a5-21ed-4922-b6e5-7fab0aa0464b" providerId="ADAL" clId="{44E7693D-2325-457F-9116-BB50710083E9}" dt="2021-04-12T10:36:43.395" v="976" actId="2711"/>
        <pc:sldMkLst>
          <pc:docMk/>
          <pc:sldMk cId="616602451" sldId="683"/>
        </pc:sldMkLst>
        <pc:spChg chg="mod">
          <ac:chgData name="Christopher Brown" userId="f6b660a5-21ed-4922-b6e5-7fab0aa0464b" providerId="ADAL" clId="{44E7693D-2325-457F-9116-BB50710083E9}" dt="2021-04-12T10:36:43.395" v="976" actId="2711"/>
          <ac:spMkLst>
            <pc:docMk/>
            <pc:sldMk cId="616602451" sldId="683"/>
            <ac:spMk id="4" creationId="{D75AC1E6-D931-4868-9E18-1532386E02CD}"/>
          </ac:spMkLst>
        </pc:spChg>
      </pc:sldChg>
      <pc:sldChg chg="del">
        <pc:chgData name="Christopher Brown" userId="f6b660a5-21ed-4922-b6e5-7fab0aa0464b" providerId="ADAL" clId="{44E7693D-2325-457F-9116-BB50710083E9}" dt="2021-04-09T13:17:58.669" v="113" actId="47"/>
        <pc:sldMkLst>
          <pc:docMk/>
          <pc:sldMk cId="923176022" sldId="693"/>
        </pc:sldMkLst>
      </pc:sldChg>
      <pc:sldChg chg="modSp mod">
        <pc:chgData name="Christopher Brown" userId="f6b660a5-21ed-4922-b6e5-7fab0aa0464b" providerId="ADAL" clId="{44E7693D-2325-457F-9116-BB50710083E9}" dt="2021-04-09T13:17:28.655" v="111" actId="6549"/>
        <pc:sldMkLst>
          <pc:docMk/>
          <pc:sldMk cId="4103057961" sldId="695"/>
        </pc:sldMkLst>
        <pc:spChg chg="mod">
          <ac:chgData name="Christopher Brown" userId="f6b660a5-21ed-4922-b6e5-7fab0aa0464b" providerId="ADAL" clId="{44E7693D-2325-457F-9116-BB50710083E9}" dt="2021-04-09T13:17:28.655" v="111" actId="6549"/>
          <ac:spMkLst>
            <pc:docMk/>
            <pc:sldMk cId="4103057961" sldId="695"/>
            <ac:spMk id="10" creationId="{2B5A62BA-816C-4B39-A82F-E52B0152646D}"/>
          </ac:spMkLst>
        </pc:spChg>
      </pc:sldChg>
      <pc:sldChg chg="del">
        <pc:chgData name="Christopher Brown" userId="f6b660a5-21ed-4922-b6e5-7fab0aa0464b" providerId="ADAL" clId="{44E7693D-2325-457F-9116-BB50710083E9}" dt="2021-04-09T13:17:51.284" v="112" actId="47"/>
        <pc:sldMkLst>
          <pc:docMk/>
          <pc:sldMk cId="2503057050" sldId="699"/>
        </pc:sldMkLst>
      </pc:sldChg>
      <pc:sldChg chg="del">
        <pc:chgData name="Christopher Brown" userId="f6b660a5-21ed-4922-b6e5-7fab0aa0464b" providerId="ADAL" clId="{44E7693D-2325-457F-9116-BB50710083E9}" dt="2021-04-09T13:21:38.108" v="128" actId="47"/>
        <pc:sldMkLst>
          <pc:docMk/>
          <pc:sldMk cId="3291493051" sldId="700"/>
        </pc:sldMkLst>
      </pc:sldChg>
      <pc:sldChg chg="ord modTransition">
        <pc:chgData name="Christopher Brown" userId="f6b660a5-21ed-4922-b6e5-7fab0aa0464b" providerId="ADAL" clId="{44E7693D-2325-457F-9116-BB50710083E9}" dt="2021-04-12T10:36:06.475" v="973"/>
        <pc:sldMkLst>
          <pc:docMk/>
          <pc:sldMk cId="2332543261" sldId="702"/>
        </pc:sldMkLst>
      </pc:sldChg>
      <pc:sldChg chg="addSp delSp modSp mod">
        <pc:chgData name="Christopher Brown" userId="f6b660a5-21ed-4922-b6e5-7fab0aa0464b" providerId="ADAL" clId="{44E7693D-2325-457F-9116-BB50710083E9}" dt="2021-04-12T10:41:25.821" v="1062" actId="12788"/>
        <pc:sldMkLst>
          <pc:docMk/>
          <pc:sldMk cId="3186753328" sldId="704"/>
        </pc:sldMkLst>
        <pc:spChg chg="add del mod">
          <ac:chgData name="Christopher Brown" userId="f6b660a5-21ed-4922-b6e5-7fab0aa0464b" providerId="ADAL" clId="{44E7693D-2325-457F-9116-BB50710083E9}" dt="2021-04-12T10:41:07.709" v="1059" actId="12788"/>
          <ac:spMkLst>
            <pc:docMk/>
            <pc:sldMk cId="3186753328" sldId="704"/>
            <ac:spMk id="4" creationId="{CBBC392D-829E-4957-8053-3C2F222E2CB4}"/>
          </ac:spMkLst>
        </pc:spChg>
        <pc:spChg chg="add mod">
          <ac:chgData name="Christopher Brown" userId="f6b660a5-21ed-4922-b6e5-7fab0aa0464b" providerId="ADAL" clId="{44E7693D-2325-457F-9116-BB50710083E9}" dt="2021-04-09T16:14:27.463" v="941"/>
          <ac:spMkLst>
            <pc:docMk/>
            <pc:sldMk cId="3186753328" sldId="704"/>
            <ac:spMk id="5" creationId="{BE9DA883-8257-41FD-BF85-4248C9636DEE}"/>
          </ac:spMkLst>
        </pc:spChg>
        <pc:picChg chg="mod">
          <ac:chgData name="Christopher Brown" userId="f6b660a5-21ed-4922-b6e5-7fab0aa0464b" providerId="ADAL" clId="{44E7693D-2325-457F-9116-BB50710083E9}" dt="2021-04-12T10:41:25.821" v="1062" actId="12788"/>
          <ac:picMkLst>
            <pc:docMk/>
            <pc:sldMk cId="3186753328" sldId="704"/>
            <ac:picMk id="3" creationId="{6C6CBEDE-7C22-4797-869F-6997E8711D89}"/>
          </ac:picMkLst>
        </pc:picChg>
      </pc:sldChg>
      <pc:sldChg chg="modSp new del mod">
        <pc:chgData name="Christopher Brown" userId="f6b660a5-21ed-4922-b6e5-7fab0aa0464b" providerId="ADAL" clId="{44E7693D-2325-457F-9116-BB50710083E9}" dt="2021-04-09T13:23:31.633" v="174" actId="47"/>
        <pc:sldMkLst>
          <pc:docMk/>
          <pc:sldMk cId="2600135196" sldId="705"/>
        </pc:sldMkLst>
        <pc:spChg chg="mod">
          <ac:chgData name="Christopher Brown" userId="f6b660a5-21ed-4922-b6e5-7fab0aa0464b" providerId="ADAL" clId="{44E7693D-2325-457F-9116-BB50710083E9}" dt="2021-04-09T13:23:25.303" v="173" actId="20577"/>
          <ac:spMkLst>
            <pc:docMk/>
            <pc:sldMk cId="2600135196" sldId="705"/>
            <ac:spMk id="2" creationId="{BFAA1C5F-221B-491D-98FD-69656FF8F67F}"/>
          </ac:spMkLst>
        </pc:spChg>
      </pc:sldChg>
      <pc:sldChg chg="addSp delSp modSp new mod modNotesTx">
        <pc:chgData name="Christopher Brown" userId="f6b660a5-21ed-4922-b6e5-7fab0aa0464b" providerId="ADAL" clId="{44E7693D-2325-457F-9116-BB50710083E9}" dt="2021-04-12T10:43:13.170" v="1096" actId="207"/>
        <pc:sldMkLst>
          <pc:docMk/>
          <pc:sldMk cId="3986078108" sldId="705"/>
        </pc:sldMkLst>
        <pc:spChg chg="mod">
          <ac:chgData name="Christopher Brown" userId="f6b660a5-21ed-4922-b6e5-7fab0aa0464b" providerId="ADAL" clId="{44E7693D-2325-457F-9116-BB50710083E9}" dt="2021-04-09T13:24:07.593" v="195" actId="20577"/>
          <ac:spMkLst>
            <pc:docMk/>
            <pc:sldMk cId="3986078108" sldId="705"/>
            <ac:spMk id="2" creationId="{9832EB2D-5F3F-4B9C-9361-7F78839A4FD3}"/>
          </ac:spMkLst>
        </pc:spChg>
        <pc:spChg chg="del">
          <ac:chgData name="Christopher Brown" userId="f6b660a5-21ed-4922-b6e5-7fab0aa0464b" providerId="ADAL" clId="{44E7693D-2325-457F-9116-BB50710083E9}" dt="2021-04-09T16:14:44.566" v="943" actId="478"/>
          <ac:spMkLst>
            <pc:docMk/>
            <pc:sldMk cId="3986078108" sldId="705"/>
            <ac:spMk id="3" creationId="{FD29D114-39BE-4D10-9303-FF49263DC89D}"/>
          </ac:spMkLst>
        </pc:spChg>
        <pc:spChg chg="mod">
          <ac:chgData name="Christopher Brown" userId="f6b660a5-21ed-4922-b6e5-7fab0aa0464b" providerId="ADAL" clId="{44E7693D-2325-457F-9116-BB50710083E9}" dt="2021-04-09T13:24:00.732" v="176" actId="207"/>
          <ac:spMkLst>
            <pc:docMk/>
            <pc:sldMk cId="3986078108" sldId="705"/>
            <ac:spMk id="5" creationId="{4D0C2DEE-1B4D-4500-93C6-A84825A82A02}"/>
          </ac:spMkLst>
        </pc:spChg>
        <pc:spChg chg="mod">
          <ac:chgData name="Christopher Brown" userId="f6b660a5-21ed-4922-b6e5-7fab0aa0464b" providerId="ADAL" clId="{44E7693D-2325-457F-9116-BB50710083E9}" dt="2021-04-12T10:43:13.170" v="1096" actId="207"/>
          <ac:spMkLst>
            <pc:docMk/>
            <pc:sldMk cId="3986078108" sldId="705"/>
            <ac:spMk id="6" creationId="{ED73E2A6-A871-45B0-91AF-0BEC5EC39D6E}"/>
          </ac:spMkLst>
        </pc:spChg>
        <pc:picChg chg="add del mod">
          <ac:chgData name="Christopher Brown" userId="f6b660a5-21ed-4922-b6e5-7fab0aa0464b" providerId="ADAL" clId="{44E7693D-2325-457F-9116-BB50710083E9}" dt="2021-04-09T16:02:31.127" v="686" actId="931"/>
          <ac:picMkLst>
            <pc:docMk/>
            <pc:sldMk cId="3986078108" sldId="705"/>
            <ac:picMk id="8" creationId="{381AC151-5410-4E69-97C4-4C4E486990E6}"/>
          </ac:picMkLst>
        </pc:picChg>
        <pc:picChg chg="add del mod">
          <ac:chgData name="Christopher Brown" userId="f6b660a5-21ed-4922-b6e5-7fab0aa0464b" providerId="ADAL" clId="{44E7693D-2325-457F-9116-BB50710083E9}" dt="2021-04-09T16:02:45.847" v="691" actId="931"/>
          <ac:picMkLst>
            <pc:docMk/>
            <pc:sldMk cId="3986078108" sldId="705"/>
            <ac:picMk id="10" creationId="{EF80D0CA-E441-4CEB-9283-59464EAB6C69}"/>
          </ac:picMkLst>
        </pc:picChg>
        <pc:picChg chg="add mod">
          <ac:chgData name="Christopher Brown" userId="f6b660a5-21ed-4922-b6e5-7fab0aa0464b" providerId="ADAL" clId="{44E7693D-2325-457F-9116-BB50710083E9}" dt="2021-04-09T16:17:07.981" v="962" actId="1076"/>
          <ac:picMkLst>
            <pc:docMk/>
            <pc:sldMk cId="3986078108" sldId="705"/>
            <ac:picMk id="12" creationId="{1D1F946E-D1F4-4A04-9B17-B767EF7A0DA4}"/>
          </ac:picMkLst>
        </pc:picChg>
        <pc:picChg chg="add del mod">
          <ac:chgData name="Christopher Brown" userId="f6b660a5-21ed-4922-b6e5-7fab0aa0464b" providerId="ADAL" clId="{44E7693D-2325-457F-9116-BB50710083E9}" dt="2021-04-09T16:03:04.481" v="699" actId="931"/>
          <ac:picMkLst>
            <pc:docMk/>
            <pc:sldMk cId="3986078108" sldId="705"/>
            <ac:picMk id="14" creationId="{5F6E32F2-C9A6-4F00-B203-978AD90E7A4D}"/>
          </ac:picMkLst>
        </pc:picChg>
        <pc:picChg chg="add del mod">
          <ac:chgData name="Christopher Brown" userId="f6b660a5-21ed-4922-b6e5-7fab0aa0464b" providerId="ADAL" clId="{44E7693D-2325-457F-9116-BB50710083E9}" dt="2021-04-09T16:06:19.422" v="718" actId="478"/>
          <ac:picMkLst>
            <pc:docMk/>
            <pc:sldMk cId="3986078108" sldId="705"/>
            <ac:picMk id="15" creationId="{E86A96A8-3F3D-48B4-A074-FDDEE5F85D42}"/>
          </ac:picMkLst>
        </pc:picChg>
        <pc:picChg chg="add del mod">
          <ac:chgData name="Christopher Brown" userId="f6b660a5-21ed-4922-b6e5-7fab0aa0464b" providerId="ADAL" clId="{44E7693D-2325-457F-9116-BB50710083E9}" dt="2021-04-09T16:17:35.413" v="971" actId="1076"/>
          <ac:picMkLst>
            <pc:docMk/>
            <pc:sldMk cId="3986078108" sldId="705"/>
            <ac:picMk id="16" creationId="{502927B8-1A30-4C4D-9F08-02F246D82945}"/>
          </ac:picMkLst>
        </pc:picChg>
      </pc:sldChg>
      <pc:sldChg chg="addSp delSp modSp new mod">
        <pc:chgData name="Christopher Brown" userId="f6b660a5-21ed-4922-b6e5-7fab0aa0464b" providerId="ADAL" clId="{44E7693D-2325-457F-9116-BB50710083E9}" dt="2021-04-12T10:43:59.530" v="1124" actId="1076"/>
        <pc:sldMkLst>
          <pc:docMk/>
          <pc:sldMk cId="2418782199" sldId="706"/>
        </pc:sldMkLst>
        <pc:spChg chg="mod">
          <ac:chgData name="Christopher Brown" userId="f6b660a5-21ed-4922-b6e5-7fab0aa0464b" providerId="ADAL" clId="{44E7693D-2325-457F-9116-BB50710083E9}" dt="2021-04-09T16:13:12.100" v="919" actId="20577"/>
          <ac:spMkLst>
            <pc:docMk/>
            <pc:sldMk cId="2418782199" sldId="706"/>
            <ac:spMk id="2" creationId="{D5556130-0CF0-4059-ACF9-6F6229B66345}"/>
          </ac:spMkLst>
        </pc:spChg>
        <pc:spChg chg="del">
          <ac:chgData name="Christopher Brown" userId="f6b660a5-21ed-4922-b6e5-7fab0aa0464b" providerId="ADAL" clId="{44E7693D-2325-457F-9116-BB50710083E9}" dt="2021-04-09T16:14:39.368" v="942" actId="478"/>
          <ac:spMkLst>
            <pc:docMk/>
            <pc:sldMk cId="2418782199" sldId="706"/>
            <ac:spMk id="3" creationId="{86EE221E-FCDC-4031-9569-8279770CF7A0}"/>
          </ac:spMkLst>
        </pc:spChg>
        <pc:spChg chg="del mod">
          <ac:chgData name="Christopher Brown" userId="f6b660a5-21ed-4922-b6e5-7fab0aa0464b" providerId="ADAL" clId="{44E7693D-2325-457F-9116-BB50710083E9}" dt="2021-04-09T16:13:21.515" v="920" actId="478"/>
          <ac:spMkLst>
            <pc:docMk/>
            <pc:sldMk cId="2418782199" sldId="706"/>
            <ac:spMk id="5" creationId="{44144350-2148-481E-833A-B789387EB69E}"/>
          </ac:spMkLst>
        </pc:spChg>
        <pc:spChg chg="mod">
          <ac:chgData name="Christopher Brown" userId="f6b660a5-21ed-4922-b6e5-7fab0aa0464b" providerId="ADAL" clId="{44E7693D-2325-457F-9116-BB50710083E9}" dt="2021-04-12T10:43:49.164" v="1120" actId="1035"/>
          <ac:spMkLst>
            <pc:docMk/>
            <pc:sldMk cId="2418782199" sldId="706"/>
            <ac:spMk id="6" creationId="{0D95D465-4CA0-42B6-9FA1-78C856E6E02C}"/>
          </ac:spMkLst>
        </pc:spChg>
        <pc:picChg chg="add del mod">
          <ac:chgData name="Christopher Brown" userId="f6b660a5-21ed-4922-b6e5-7fab0aa0464b" providerId="ADAL" clId="{44E7693D-2325-457F-9116-BB50710083E9}" dt="2021-04-09T16:15:42.723" v="947" actId="478"/>
          <ac:picMkLst>
            <pc:docMk/>
            <pc:sldMk cId="2418782199" sldId="706"/>
            <ac:picMk id="7" creationId="{EB14203A-289A-4461-A737-1B9F898E6DD5}"/>
          </ac:picMkLst>
        </pc:picChg>
        <pc:picChg chg="add del mod">
          <ac:chgData name="Christopher Brown" userId="f6b660a5-21ed-4922-b6e5-7fab0aa0464b" providerId="ADAL" clId="{44E7693D-2325-457F-9116-BB50710083E9}" dt="2021-04-09T16:15:42.723" v="947" actId="478"/>
          <ac:picMkLst>
            <pc:docMk/>
            <pc:sldMk cId="2418782199" sldId="706"/>
            <ac:picMk id="8" creationId="{DB4C46A0-1176-4080-842A-2986C3C34FE3}"/>
          </ac:picMkLst>
        </pc:picChg>
        <pc:picChg chg="add mod">
          <ac:chgData name="Christopher Brown" userId="f6b660a5-21ed-4922-b6e5-7fab0aa0464b" providerId="ADAL" clId="{44E7693D-2325-457F-9116-BB50710083E9}" dt="2021-04-12T10:43:59.530" v="1124" actId="1076"/>
          <ac:picMkLst>
            <pc:docMk/>
            <pc:sldMk cId="2418782199" sldId="706"/>
            <ac:picMk id="9" creationId="{778EBEA5-DF75-4E24-8690-976185D4E33B}"/>
          </ac:picMkLst>
        </pc:picChg>
        <pc:picChg chg="add mod">
          <ac:chgData name="Christopher Brown" userId="f6b660a5-21ed-4922-b6e5-7fab0aa0464b" providerId="ADAL" clId="{44E7693D-2325-457F-9116-BB50710083E9}" dt="2021-04-12T10:43:57.490" v="1123" actId="1076"/>
          <ac:picMkLst>
            <pc:docMk/>
            <pc:sldMk cId="2418782199" sldId="706"/>
            <ac:picMk id="10" creationId="{733DD2C3-FFA6-4A97-8328-BF88935C4018}"/>
          </ac:picMkLst>
        </pc:picChg>
        <pc:picChg chg="add mod">
          <ac:chgData name="Christopher Brown" userId="f6b660a5-21ed-4922-b6e5-7fab0aa0464b" providerId="ADAL" clId="{44E7693D-2325-457F-9116-BB50710083E9}" dt="2021-04-12T10:43:55.799" v="1122" actId="1076"/>
          <ac:picMkLst>
            <pc:docMk/>
            <pc:sldMk cId="2418782199" sldId="706"/>
            <ac:picMk id="11" creationId="{FE0D514E-5E9E-4399-A041-6558C3BA9805}"/>
          </ac:picMkLst>
        </pc:picChg>
        <pc:picChg chg="add mod">
          <ac:chgData name="Christopher Brown" userId="f6b660a5-21ed-4922-b6e5-7fab0aa0464b" providerId="ADAL" clId="{44E7693D-2325-457F-9116-BB50710083E9}" dt="2021-04-12T10:43:53.590" v="1121" actId="1076"/>
          <ac:picMkLst>
            <pc:docMk/>
            <pc:sldMk cId="2418782199" sldId="706"/>
            <ac:picMk id="12" creationId="{07153B9C-EACF-4233-880D-ED101C760BE1}"/>
          </ac:picMkLst>
        </pc:picChg>
      </pc:sldChg>
      <pc:sldChg chg="del">
        <pc:chgData name="Christopher Brown" userId="f6b660a5-21ed-4922-b6e5-7fab0aa0464b" providerId="ADAL" clId="{44E7693D-2325-457F-9116-BB50710083E9}" dt="2021-04-09T13:21:44.563" v="130" actId="47"/>
        <pc:sldMkLst>
          <pc:docMk/>
          <pc:sldMk cId="3738174699" sldId="709"/>
        </pc:sldMkLst>
      </pc:sldChg>
      <pc:sldChg chg="del">
        <pc:chgData name="Christopher Brown" userId="f6b660a5-21ed-4922-b6e5-7fab0aa0464b" providerId="ADAL" clId="{44E7693D-2325-457F-9116-BB50710083E9}" dt="2021-04-09T13:21:43.478" v="129" actId="47"/>
        <pc:sldMkLst>
          <pc:docMk/>
          <pc:sldMk cId="1196894326" sldId="713"/>
        </pc:sldMkLst>
      </pc:sldChg>
      <pc:sldMasterChg chg="addSldLayout delSldLayout">
        <pc:chgData name="Christopher Brown" userId="f6b660a5-21ed-4922-b6e5-7fab0aa0464b" providerId="ADAL" clId="{44E7693D-2325-457F-9116-BB50710083E9}" dt="2021-04-09T13:21:24.364" v="122" actId="47"/>
        <pc:sldMasterMkLst>
          <pc:docMk/>
          <pc:sldMasterMk cId="3019905254" sldId="2147483652"/>
        </pc:sldMasterMkLst>
        <pc:sldLayoutChg chg="add del">
          <pc:chgData name="Christopher Brown" userId="f6b660a5-21ed-4922-b6e5-7fab0aa0464b" providerId="ADAL" clId="{44E7693D-2325-457F-9116-BB50710083E9}" dt="2021-04-09T13:18:08.814" v="116" actId="47"/>
          <pc:sldLayoutMkLst>
            <pc:docMk/>
            <pc:sldMasterMk cId="3019905254" sldId="2147483652"/>
            <pc:sldLayoutMk cId="4003382132" sldId="2147483707"/>
          </pc:sldLayoutMkLst>
        </pc:sldLayoutChg>
        <pc:sldLayoutChg chg="del">
          <pc:chgData name="Christopher Brown" userId="f6b660a5-21ed-4922-b6e5-7fab0aa0464b" providerId="ADAL" clId="{44E7693D-2325-457F-9116-BB50710083E9}" dt="2021-04-09T13:21:24.364" v="122" actId="47"/>
          <pc:sldLayoutMkLst>
            <pc:docMk/>
            <pc:sldMasterMk cId="3019905254" sldId="2147483652"/>
            <pc:sldLayoutMk cId="1936110741" sldId="2147483708"/>
          </pc:sldLayoutMkLst>
        </pc:sldLayoutChg>
      </pc:sldMasterChg>
    </pc:docChg>
  </pc:docChgLst>
  <pc:docChgLst>
    <pc:chgData name="Elizabeth Bal" userId="199097b0-97c4-45e4-9436-75fd8a6f04ef" providerId="ADAL" clId="{F106F6DC-BEDB-4B84-87FB-405BBE858BB7}"/>
    <pc:docChg chg="undo redo custSel addSld delSld modSld sldOrd modMainMaster">
      <pc:chgData name="Elizabeth Bal" userId="199097b0-97c4-45e4-9436-75fd8a6f04ef" providerId="ADAL" clId="{F106F6DC-BEDB-4B84-87FB-405BBE858BB7}" dt="2021-03-03T09:52:17.661" v="6851" actId="6549"/>
      <pc:docMkLst>
        <pc:docMk/>
      </pc:docMkLst>
      <pc:sldChg chg="del">
        <pc:chgData name="Elizabeth Bal" userId="199097b0-97c4-45e4-9436-75fd8a6f04ef" providerId="ADAL" clId="{F106F6DC-BEDB-4B84-87FB-405BBE858BB7}" dt="2021-02-28T12:38:50.196" v="4" actId="47"/>
        <pc:sldMkLst>
          <pc:docMk/>
          <pc:sldMk cId="2126960541" sldId="267"/>
        </pc:sldMkLst>
      </pc:sldChg>
      <pc:sldChg chg="del">
        <pc:chgData name="Elizabeth Bal" userId="199097b0-97c4-45e4-9436-75fd8a6f04ef" providerId="ADAL" clId="{F106F6DC-BEDB-4B84-87FB-405BBE858BB7}" dt="2021-02-28T12:48:33.850" v="77" actId="47"/>
        <pc:sldMkLst>
          <pc:docMk/>
          <pc:sldMk cId="1798050290" sldId="275"/>
        </pc:sldMkLst>
      </pc:sldChg>
      <pc:sldChg chg="addSp delSp modSp del mod chgLayout modNotesTx">
        <pc:chgData name="Elizabeth Bal" userId="199097b0-97c4-45e4-9436-75fd8a6f04ef" providerId="ADAL" clId="{F106F6DC-BEDB-4B84-87FB-405BBE858BB7}" dt="2021-02-28T13:02:21.465" v="737" actId="47"/>
        <pc:sldMkLst>
          <pc:docMk/>
          <pc:sldMk cId="2940907520" sldId="288"/>
        </pc:sldMkLst>
        <pc:spChg chg="add del mod ord">
          <ac:chgData name="Elizabeth Bal" userId="199097b0-97c4-45e4-9436-75fd8a6f04ef" providerId="ADAL" clId="{F106F6DC-BEDB-4B84-87FB-405BBE858BB7}" dt="2021-02-28T12:53:39.580" v="346" actId="478"/>
          <ac:spMkLst>
            <pc:docMk/>
            <pc:sldMk cId="2940907520" sldId="288"/>
            <ac:spMk id="2" creationId="{EBF4FA5F-F728-4CB9-8B81-613F4ABEDD4D}"/>
          </ac:spMkLst>
        </pc:spChg>
        <pc:spChg chg="add del mod ord">
          <ac:chgData name="Elizabeth Bal" userId="199097b0-97c4-45e4-9436-75fd8a6f04ef" providerId="ADAL" clId="{F106F6DC-BEDB-4B84-87FB-405BBE858BB7}" dt="2021-02-28T12:53:32.566" v="344" actId="478"/>
          <ac:spMkLst>
            <pc:docMk/>
            <pc:sldMk cId="2940907520" sldId="288"/>
            <ac:spMk id="3" creationId="{EEF3FD9D-C6A8-4F60-AD45-77652A369925}"/>
          </ac:spMkLst>
        </pc:spChg>
        <pc:spChg chg="add del mod ord">
          <ac:chgData name="Elizabeth Bal" userId="199097b0-97c4-45e4-9436-75fd8a6f04ef" providerId="ADAL" clId="{F106F6DC-BEDB-4B84-87FB-405BBE858BB7}" dt="2021-02-28T12:53:36.185" v="345" actId="478"/>
          <ac:spMkLst>
            <pc:docMk/>
            <pc:sldMk cId="2940907520" sldId="288"/>
            <ac:spMk id="4" creationId="{30008CE3-C1C8-4826-9143-18BE3FB1F213}"/>
          </ac:spMkLst>
        </pc:spChg>
        <pc:spChg chg="add del mod">
          <ac:chgData name="Elizabeth Bal" userId="199097b0-97c4-45e4-9436-75fd8a6f04ef" providerId="ADAL" clId="{F106F6DC-BEDB-4B84-87FB-405BBE858BB7}" dt="2021-02-28T12:56:23.102" v="716" actId="1076"/>
          <ac:spMkLst>
            <pc:docMk/>
            <pc:sldMk cId="2940907520" sldId="288"/>
            <ac:spMk id="5" creationId="{495D4008-0633-6A44-8C13-5F3BDFEE65B2}"/>
          </ac:spMkLst>
        </pc:spChg>
        <pc:spChg chg="add del mod ord">
          <ac:chgData name="Elizabeth Bal" userId="199097b0-97c4-45e4-9436-75fd8a6f04ef" providerId="ADAL" clId="{F106F6DC-BEDB-4B84-87FB-405BBE858BB7}" dt="2021-02-28T12:52:39.813" v="320" actId="478"/>
          <ac:spMkLst>
            <pc:docMk/>
            <pc:sldMk cId="2940907520" sldId="288"/>
            <ac:spMk id="6" creationId="{A5FF8568-B8B0-4662-A371-3E831B3D0AD8}"/>
          </ac:spMkLst>
        </pc:spChg>
        <pc:spChg chg="add del mod">
          <ac:chgData name="Elizabeth Bal" userId="199097b0-97c4-45e4-9436-75fd8a6f04ef" providerId="ADAL" clId="{F106F6DC-BEDB-4B84-87FB-405BBE858BB7}" dt="2021-02-28T12:55:48.857" v="703" actId="478"/>
          <ac:spMkLst>
            <pc:docMk/>
            <pc:sldMk cId="2940907520" sldId="288"/>
            <ac:spMk id="8" creationId="{039A3E21-6039-4611-8973-F260B967BC1A}"/>
          </ac:spMkLst>
        </pc:spChg>
      </pc:sldChg>
      <pc:sldChg chg="del">
        <pc:chgData name="Elizabeth Bal" userId="199097b0-97c4-45e4-9436-75fd8a6f04ef" providerId="ADAL" clId="{F106F6DC-BEDB-4B84-87FB-405BBE858BB7}" dt="2021-02-28T12:38:24.679" v="3" actId="47"/>
        <pc:sldMkLst>
          <pc:docMk/>
          <pc:sldMk cId="3974032953" sldId="289"/>
        </pc:sldMkLst>
      </pc:sldChg>
      <pc:sldChg chg="delSp mod modNotesTx">
        <pc:chgData name="Elizabeth Bal" userId="199097b0-97c4-45e4-9436-75fd8a6f04ef" providerId="ADAL" clId="{F106F6DC-BEDB-4B84-87FB-405BBE858BB7}" dt="2021-03-03T09:51:58.022" v="6846" actId="6549"/>
        <pc:sldMkLst>
          <pc:docMk/>
          <pc:sldMk cId="4172654355" sldId="290"/>
        </pc:sldMkLst>
        <pc:spChg chg="del">
          <ac:chgData name="Elizabeth Bal" userId="199097b0-97c4-45e4-9436-75fd8a6f04ef" providerId="ADAL" clId="{F106F6DC-BEDB-4B84-87FB-405BBE858BB7}" dt="2021-02-28T15:15:45.048" v="3086" actId="478"/>
          <ac:spMkLst>
            <pc:docMk/>
            <pc:sldMk cId="4172654355" sldId="290"/>
            <ac:spMk id="5" creationId="{2BF26955-556D-7B4B-9213-4EC48299BA38}"/>
          </ac:spMkLst>
        </pc:spChg>
      </pc:sldChg>
      <pc:sldChg chg="addSp delSp modSp add mod addCm delCm modNotesTx">
        <pc:chgData name="Elizabeth Bal" userId="199097b0-97c4-45e4-9436-75fd8a6f04ef" providerId="ADAL" clId="{F106F6DC-BEDB-4B84-87FB-405BBE858BB7}" dt="2021-03-03T09:52:17.661" v="6851" actId="6549"/>
        <pc:sldMkLst>
          <pc:docMk/>
          <pc:sldMk cId="1603255736" sldId="294"/>
        </pc:sldMkLst>
        <pc:spChg chg="del mod">
          <ac:chgData name="Elizabeth Bal" userId="199097b0-97c4-45e4-9436-75fd8a6f04ef" providerId="ADAL" clId="{F106F6DC-BEDB-4B84-87FB-405BBE858BB7}" dt="2021-02-28T14:55:06.531" v="2674" actId="478"/>
          <ac:spMkLst>
            <pc:docMk/>
            <pc:sldMk cId="1603255736" sldId="294"/>
            <ac:spMk id="3" creationId="{37ED89DE-A30C-4107-88A0-F2694B9980E4}"/>
          </ac:spMkLst>
        </pc:spChg>
        <pc:spChg chg="mod">
          <ac:chgData name="Elizabeth Bal" userId="199097b0-97c4-45e4-9436-75fd8a6f04ef" providerId="ADAL" clId="{F106F6DC-BEDB-4B84-87FB-405BBE858BB7}" dt="2021-02-28T13:56:44.393" v="1515" actId="207"/>
          <ac:spMkLst>
            <pc:docMk/>
            <pc:sldMk cId="1603255736" sldId="294"/>
            <ac:spMk id="4" creationId="{6576A659-3BF3-473B-8542-5442D41D839B}"/>
          </ac:spMkLst>
        </pc:spChg>
        <pc:spChg chg="mod">
          <ac:chgData name="Elizabeth Bal" userId="199097b0-97c4-45e4-9436-75fd8a6f04ef" providerId="ADAL" clId="{F106F6DC-BEDB-4B84-87FB-405BBE858BB7}" dt="2021-03-02T16:43:58.616" v="4300" actId="20577"/>
          <ac:spMkLst>
            <pc:docMk/>
            <pc:sldMk cId="1603255736" sldId="294"/>
            <ac:spMk id="5" creationId="{DCFA7B1C-F142-45B5-94AC-27EB339CE32A}"/>
          </ac:spMkLst>
        </pc:spChg>
        <pc:spChg chg="del mod">
          <ac:chgData name="Elizabeth Bal" userId="199097b0-97c4-45e4-9436-75fd8a6f04ef" providerId="ADAL" clId="{F106F6DC-BEDB-4B84-87FB-405BBE858BB7}" dt="2021-02-28T14:02:52.090" v="1642" actId="478"/>
          <ac:spMkLst>
            <pc:docMk/>
            <pc:sldMk cId="1603255736" sldId="294"/>
            <ac:spMk id="6" creationId="{D71DDE60-C3BD-48B3-AFC3-A84769A2C3E6}"/>
          </ac:spMkLst>
        </pc:spChg>
        <pc:spChg chg="mod">
          <ac:chgData name="Elizabeth Bal" userId="199097b0-97c4-45e4-9436-75fd8a6f04ef" providerId="ADAL" clId="{F106F6DC-BEDB-4B84-87FB-405BBE858BB7}" dt="2021-02-28T14:01:44.351" v="1625" actId="21"/>
          <ac:spMkLst>
            <pc:docMk/>
            <pc:sldMk cId="1603255736" sldId="294"/>
            <ac:spMk id="7" creationId="{B47A0074-CFB7-43DD-A897-834B13876B43}"/>
          </ac:spMkLst>
        </pc:spChg>
        <pc:spChg chg="mod">
          <ac:chgData name="Elizabeth Bal" userId="199097b0-97c4-45e4-9436-75fd8a6f04ef" providerId="ADAL" clId="{F106F6DC-BEDB-4B84-87FB-405BBE858BB7}" dt="2021-02-28T13:56:44.393" v="1515" actId="207"/>
          <ac:spMkLst>
            <pc:docMk/>
            <pc:sldMk cId="1603255736" sldId="294"/>
            <ac:spMk id="8" creationId="{3DACBC66-B23A-4E3F-BD7F-5B7AADBD153A}"/>
          </ac:spMkLst>
        </pc:spChg>
        <pc:spChg chg="del mod">
          <ac:chgData name="Elizabeth Bal" userId="199097b0-97c4-45e4-9436-75fd8a6f04ef" providerId="ADAL" clId="{F106F6DC-BEDB-4B84-87FB-405BBE858BB7}" dt="2021-02-28T14:03:15.033" v="1652" actId="478"/>
          <ac:spMkLst>
            <pc:docMk/>
            <pc:sldMk cId="1603255736" sldId="294"/>
            <ac:spMk id="9" creationId="{542CE799-F0CF-40D3-9896-FD5329CD6ECE}"/>
          </ac:spMkLst>
        </pc:spChg>
        <pc:spChg chg="del mod">
          <ac:chgData name="Elizabeth Bal" userId="199097b0-97c4-45e4-9436-75fd8a6f04ef" providerId="ADAL" clId="{F106F6DC-BEDB-4B84-87FB-405BBE858BB7}" dt="2021-02-28T14:04:34.257" v="1763" actId="478"/>
          <ac:spMkLst>
            <pc:docMk/>
            <pc:sldMk cId="1603255736" sldId="294"/>
            <ac:spMk id="10" creationId="{D83FCA08-612F-4C96-ABDD-81789C2DC044}"/>
          </ac:spMkLst>
        </pc:spChg>
        <pc:spChg chg="mod">
          <ac:chgData name="Elizabeth Bal" userId="199097b0-97c4-45e4-9436-75fd8a6f04ef" providerId="ADAL" clId="{F106F6DC-BEDB-4B84-87FB-405BBE858BB7}" dt="2021-02-28T13:56:44.393" v="1515" actId="207"/>
          <ac:spMkLst>
            <pc:docMk/>
            <pc:sldMk cId="1603255736" sldId="294"/>
            <ac:spMk id="12" creationId="{AC508ABC-E73C-4A5B-AB6E-9F24FEC1692D}"/>
          </ac:spMkLst>
        </pc:spChg>
        <pc:spChg chg="del mod">
          <ac:chgData name="Elizabeth Bal" userId="199097b0-97c4-45e4-9436-75fd8a6f04ef" providerId="ADAL" clId="{F106F6DC-BEDB-4B84-87FB-405BBE858BB7}" dt="2021-02-28T14:03:23.701" v="1653" actId="478"/>
          <ac:spMkLst>
            <pc:docMk/>
            <pc:sldMk cId="1603255736" sldId="294"/>
            <ac:spMk id="14" creationId="{EC5FAAF6-755F-4940-86DA-071CBE394484}"/>
          </ac:spMkLst>
        </pc:spChg>
        <pc:graphicFrameChg chg="add mod modGraphic">
          <ac:chgData name="Elizabeth Bal" userId="199097b0-97c4-45e4-9436-75fd8a6f04ef" providerId="ADAL" clId="{F106F6DC-BEDB-4B84-87FB-405BBE858BB7}" dt="2021-03-02T16:39:54.439" v="4211" actId="14100"/>
          <ac:graphicFrameMkLst>
            <pc:docMk/>
            <pc:sldMk cId="1603255736" sldId="294"/>
            <ac:graphicFrameMk id="2" creationId="{E12BD8D3-E20D-4F5A-A6B3-D56A6688753E}"/>
          </ac:graphicFrameMkLst>
        </pc:graphicFrameChg>
        <pc:graphicFrameChg chg="add mod">
          <ac:chgData name="Elizabeth Bal" userId="199097b0-97c4-45e4-9436-75fd8a6f04ef" providerId="ADAL" clId="{F106F6DC-BEDB-4B84-87FB-405BBE858BB7}" dt="2021-02-28T15:04:07.018" v="2811" actId="1076"/>
          <ac:graphicFrameMkLst>
            <pc:docMk/>
            <pc:sldMk cId="1603255736" sldId="294"/>
            <ac:graphicFrameMk id="13" creationId="{AB9886F4-3355-447E-86C3-6C0B3C8B0152}"/>
          </ac:graphicFrameMkLst>
        </pc:graphicFrameChg>
      </pc:sldChg>
      <pc:sldChg chg="addSp delSp modSp add mod ord modClrScheme chgLayout modNotesTx">
        <pc:chgData name="Elizabeth Bal" userId="199097b0-97c4-45e4-9436-75fd8a6f04ef" providerId="ADAL" clId="{F106F6DC-BEDB-4B84-87FB-405BBE858BB7}" dt="2021-03-03T09:52:14.863" v="6850" actId="6549"/>
        <pc:sldMkLst>
          <pc:docMk/>
          <pc:sldMk cId="1055587857" sldId="296"/>
        </pc:sldMkLst>
        <pc:spChg chg="add del mod ord">
          <ac:chgData name="Elizabeth Bal" userId="199097b0-97c4-45e4-9436-75fd8a6f04ef" providerId="ADAL" clId="{F106F6DC-BEDB-4B84-87FB-405BBE858BB7}" dt="2021-03-03T09:21:38.172" v="6650" actId="478"/>
          <ac:spMkLst>
            <pc:docMk/>
            <pc:sldMk cId="1055587857" sldId="296"/>
            <ac:spMk id="2" creationId="{83E1D5BE-A842-4407-B33C-C7F407EEDB0B}"/>
          </ac:spMkLst>
        </pc:spChg>
        <pc:spChg chg="del mod">
          <ac:chgData name="Elizabeth Bal" userId="199097b0-97c4-45e4-9436-75fd8a6f04ef" providerId="ADAL" clId="{F106F6DC-BEDB-4B84-87FB-405BBE858BB7}" dt="2021-02-28T13:56:00.223" v="1512" actId="478"/>
          <ac:spMkLst>
            <pc:docMk/>
            <pc:sldMk cId="1055587857" sldId="296"/>
            <ac:spMk id="3" creationId="{36EF58AD-AD7E-47A5-99B8-952742B58EEE}"/>
          </ac:spMkLst>
        </pc:spChg>
        <pc:spChg chg="mod ord">
          <ac:chgData name="Elizabeth Bal" userId="199097b0-97c4-45e4-9436-75fd8a6f04ef" providerId="ADAL" clId="{F106F6DC-BEDB-4B84-87FB-405BBE858BB7}" dt="2021-03-03T09:21:36.139" v="6649" actId="700"/>
          <ac:spMkLst>
            <pc:docMk/>
            <pc:sldMk cId="1055587857" sldId="296"/>
            <ac:spMk id="4" creationId="{43F7AF53-9304-40C0-91AC-4D0066CF7EF4}"/>
          </ac:spMkLst>
        </pc:spChg>
        <pc:spChg chg="mod ord">
          <ac:chgData name="Elizabeth Bal" userId="199097b0-97c4-45e4-9436-75fd8a6f04ef" providerId="ADAL" clId="{F106F6DC-BEDB-4B84-87FB-405BBE858BB7}" dt="2021-03-03T09:21:36.139" v="6649" actId="700"/>
          <ac:spMkLst>
            <pc:docMk/>
            <pc:sldMk cId="1055587857" sldId="296"/>
            <ac:spMk id="5" creationId="{DBFF02FA-FD84-4724-AEAD-E0DA84F0EB31}"/>
          </ac:spMkLst>
        </pc:spChg>
        <pc:spChg chg="mod ord">
          <ac:chgData name="Elizabeth Bal" userId="199097b0-97c4-45e4-9436-75fd8a6f04ef" providerId="ADAL" clId="{F106F6DC-BEDB-4B84-87FB-405BBE858BB7}" dt="2021-03-03T09:21:36.139" v="6649" actId="700"/>
          <ac:spMkLst>
            <pc:docMk/>
            <pc:sldMk cId="1055587857" sldId="296"/>
            <ac:spMk id="6" creationId="{BD4E42D7-4FAC-43AF-B984-6BEBE81FBF3E}"/>
          </ac:spMkLst>
        </pc:spChg>
        <pc:spChg chg="mod">
          <ac:chgData name="Elizabeth Bal" userId="199097b0-97c4-45e4-9436-75fd8a6f04ef" providerId="ADAL" clId="{F106F6DC-BEDB-4B84-87FB-405BBE858BB7}" dt="2021-03-02T16:37:55.458" v="4203" actId="1076"/>
          <ac:spMkLst>
            <pc:docMk/>
            <pc:sldMk cId="1055587857" sldId="296"/>
            <ac:spMk id="11" creationId="{217D9917-E580-4197-8D75-631B1D6E04BB}"/>
          </ac:spMkLst>
        </pc:spChg>
        <pc:spChg chg="mod">
          <ac:chgData name="Elizabeth Bal" userId="199097b0-97c4-45e4-9436-75fd8a6f04ef" providerId="ADAL" clId="{F106F6DC-BEDB-4B84-87FB-405BBE858BB7}" dt="2021-02-28T14:44:17.875" v="2584" actId="1076"/>
          <ac:spMkLst>
            <pc:docMk/>
            <pc:sldMk cId="1055587857" sldId="296"/>
            <ac:spMk id="12" creationId="{28678DBE-2358-4E6C-BEE9-7E40CEC1B3FE}"/>
          </ac:spMkLst>
        </pc:spChg>
        <pc:picChg chg="mod">
          <ac:chgData name="Elizabeth Bal" userId="199097b0-97c4-45e4-9436-75fd8a6f04ef" providerId="ADAL" clId="{F106F6DC-BEDB-4B84-87FB-405BBE858BB7}" dt="2021-02-28T14:44:12.793" v="2583" actId="1076"/>
          <ac:picMkLst>
            <pc:docMk/>
            <pc:sldMk cId="1055587857" sldId="296"/>
            <ac:picMk id="7" creationId="{BCDD5D93-31A2-4630-B8F7-768144233B71}"/>
          </ac:picMkLst>
        </pc:picChg>
        <pc:picChg chg="mod">
          <ac:chgData name="Elizabeth Bal" userId="199097b0-97c4-45e4-9436-75fd8a6f04ef" providerId="ADAL" clId="{F106F6DC-BEDB-4B84-87FB-405BBE858BB7}" dt="2021-02-28T14:44:11.616" v="2582" actId="1076"/>
          <ac:picMkLst>
            <pc:docMk/>
            <pc:sldMk cId="1055587857" sldId="296"/>
            <ac:picMk id="8" creationId="{91FDFC62-9334-4F1B-8EC4-D18FF245CFD0}"/>
          </ac:picMkLst>
        </pc:picChg>
        <pc:picChg chg="mod">
          <ac:chgData name="Elizabeth Bal" userId="199097b0-97c4-45e4-9436-75fd8a6f04ef" providerId="ADAL" clId="{F106F6DC-BEDB-4B84-87FB-405BBE858BB7}" dt="2021-02-28T13:57:44.142" v="1522" actId="1076"/>
          <ac:picMkLst>
            <pc:docMk/>
            <pc:sldMk cId="1055587857" sldId="296"/>
            <ac:picMk id="9" creationId="{1BCCFE5E-EA0F-4E98-8654-1DA6476A4245}"/>
          </ac:picMkLst>
        </pc:picChg>
        <pc:picChg chg="mod ord">
          <ac:chgData name="Elizabeth Bal" userId="199097b0-97c4-45e4-9436-75fd8a6f04ef" providerId="ADAL" clId="{F106F6DC-BEDB-4B84-87FB-405BBE858BB7}" dt="2021-02-28T14:44:09.579" v="2581" actId="167"/>
          <ac:picMkLst>
            <pc:docMk/>
            <pc:sldMk cId="1055587857" sldId="296"/>
            <ac:picMk id="10" creationId="{5A555532-901A-4358-B32E-15A91B42AE99}"/>
          </ac:picMkLst>
        </pc:picChg>
      </pc:sldChg>
      <pc:sldChg chg="addSp delSp modSp add del mod ord modClrScheme chgLayout">
        <pc:chgData name="Elizabeth Bal" userId="199097b0-97c4-45e4-9436-75fd8a6f04ef" providerId="ADAL" clId="{F106F6DC-BEDB-4B84-87FB-405BBE858BB7}" dt="2021-03-03T09:26:16.223" v="6720" actId="20577"/>
        <pc:sldMkLst>
          <pc:docMk/>
          <pc:sldMk cId="234827922" sldId="297"/>
        </pc:sldMkLst>
        <pc:spChg chg="mod ord">
          <ac:chgData name="Elizabeth Bal" userId="199097b0-97c4-45e4-9436-75fd8a6f04ef" providerId="ADAL" clId="{F106F6DC-BEDB-4B84-87FB-405BBE858BB7}" dt="2021-03-03T09:26:16.223" v="6720" actId="20577"/>
          <ac:spMkLst>
            <pc:docMk/>
            <pc:sldMk cId="234827922" sldId="297"/>
            <ac:spMk id="2" creationId="{1D201D09-E11D-4FB4-86E5-6D4ECC434647}"/>
          </ac:spMkLst>
        </pc:spChg>
        <pc:spChg chg="add del mod ord">
          <ac:chgData name="Elizabeth Bal" userId="199097b0-97c4-45e4-9436-75fd8a6f04ef" providerId="ADAL" clId="{F106F6DC-BEDB-4B84-87FB-405BBE858BB7}" dt="2021-03-02T21:38:24.211" v="6374" actId="478"/>
          <ac:spMkLst>
            <pc:docMk/>
            <pc:sldMk cId="234827922" sldId="297"/>
            <ac:spMk id="3" creationId="{3F338A01-3AF1-4739-9E29-EBF5A4883468}"/>
          </ac:spMkLst>
        </pc:spChg>
        <pc:spChg chg="add del mod ord">
          <ac:chgData name="Elizabeth Bal" userId="199097b0-97c4-45e4-9436-75fd8a6f04ef" providerId="ADAL" clId="{F106F6DC-BEDB-4B84-87FB-405BBE858BB7}" dt="2021-02-28T13:12:53.775" v="830" actId="478"/>
          <ac:spMkLst>
            <pc:docMk/>
            <pc:sldMk cId="234827922" sldId="297"/>
            <ac:spMk id="3" creationId="{60FE6AA6-9AE7-4223-B9B6-5B84F32D41B2}"/>
          </ac:spMkLst>
        </pc:spChg>
        <pc:spChg chg="add del mod ord">
          <ac:chgData name="Elizabeth Bal" userId="199097b0-97c4-45e4-9436-75fd8a6f04ef" providerId="ADAL" clId="{F106F6DC-BEDB-4B84-87FB-405BBE858BB7}" dt="2021-03-03T09:22:11.046" v="6658" actId="478"/>
          <ac:spMkLst>
            <pc:docMk/>
            <pc:sldMk cId="234827922" sldId="297"/>
            <ac:spMk id="3" creationId="{B7E524B6-3269-4D46-A4B0-B1954E345D75}"/>
          </ac:spMkLst>
        </pc:spChg>
        <pc:spChg chg="add del mod ord">
          <ac:chgData name="Elizabeth Bal" userId="199097b0-97c4-45e4-9436-75fd8a6f04ef" providerId="ADAL" clId="{F106F6DC-BEDB-4B84-87FB-405BBE858BB7}" dt="2021-02-28T13:12:45.339" v="827" actId="478"/>
          <ac:spMkLst>
            <pc:docMk/>
            <pc:sldMk cId="234827922" sldId="297"/>
            <ac:spMk id="4" creationId="{0378C30E-2A66-43D0-ACAE-C119C59AC687}"/>
          </ac:spMkLst>
        </pc:spChg>
        <pc:spChg chg="add del mod ord">
          <ac:chgData name="Elizabeth Bal" userId="199097b0-97c4-45e4-9436-75fd8a6f04ef" providerId="ADAL" clId="{F106F6DC-BEDB-4B84-87FB-405BBE858BB7}" dt="2021-03-02T21:28:57.132" v="6371" actId="478"/>
          <ac:spMkLst>
            <pc:docMk/>
            <pc:sldMk cId="234827922" sldId="297"/>
            <ac:spMk id="4" creationId="{0BA12367-5A2C-4CE2-B0C4-DB44B1194B6B}"/>
          </ac:spMkLst>
        </pc:spChg>
        <pc:spChg chg="add del mod ord">
          <ac:chgData name="Elizabeth Bal" userId="199097b0-97c4-45e4-9436-75fd8a6f04ef" providerId="ADAL" clId="{F106F6DC-BEDB-4B84-87FB-405BBE858BB7}" dt="2021-03-03T09:22:18.617" v="6659" actId="478"/>
          <ac:spMkLst>
            <pc:docMk/>
            <pc:sldMk cId="234827922" sldId="297"/>
            <ac:spMk id="4" creationId="{13F3B164-CD43-4D6C-B8FC-93DDC076F85D}"/>
          </ac:spMkLst>
        </pc:spChg>
        <pc:spChg chg="mod">
          <ac:chgData name="Elizabeth Bal" userId="199097b0-97c4-45e4-9436-75fd8a6f04ef" providerId="ADAL" clId="{F106F6DC-BEDB-4B84-87FB-405BBE858BB7}" dt="2021-02-28T13:12:36.829" v="825" actId="207"/>
          <ac:spMkLst>
            <pc:docMk/>
            <pc:sldMk cId="234827922" sldId="297"/>
            <ac:spMk id="8" creationId="{44DCA1A7-7CD2-40DF-AAF0-8A753AF97551}"/>
          </ac:spMkLst>
        </pc:spChg>
        <pc:spChg chg="add del">
          <ac:chgData name="Elizabeth Bal" userId="199097b0-97c4-45e4-9436-75fd8a6f04ef" providerId="ADAL" clId="{F106F6DC-BEDB-4B84-87FB-405BBE858BB7}" dt="2021-02-28T13:12:50.533" v="829" actId="478"/>
          <ac:spMkLst>
            <pc:docMk/>
            <pc:sldMk cId="234827922" sldId="297"/>
            <ac:spMk id="14" creationId="{7589FA49-9B9A-4653-8D56-C68377D09F7F}"/>
          </ac:spMkLst>
        </pc:spChg>
      </pc:sldChg>
      <pc:sldChg chg="del">
        <pc:chgData name="Elizabeth Bal" userId="199097b0-97c4-45e4-9436-75fd8a6f04ef" providerId="ADAL" clId="{F106F6DC-BEDB-4B84-87FB-405BBE858BB7}" dt="2021-02-28T12:37:48.669" v="0" actId="47"/>
        <pc:sldMkLst>
          <pc:docMk/>
          <pc:sldMk cId="1925099980" sldId="297"/>
        </pc:sldMkLst>
      </pc:sldChg>
      <pc:sldChg chg="addSp delSp modSp mod ord modClrScheme chgLayout">
        <pc:chgData name="Elizabeth Bal" userId="199097b0-97c4-45e4-9436-75fd8a6f04ef" providerId="ADAL" clId="{F106F6DC-BEDB-4B84-87FB-405BBE858BB7}" dt="2021-03-02T21:20:53.134" v="6351" actId="478"/>
        <pc:sldMkLst>
          <pc:docMk/>
          <pc:sldMk cId="4185373331" sldId="298"/>
        </pc:sldMkLst>
        <pc:spChg chg="add del mod ord">
          <ac:chgData name="Elizabeth Bal" userId="199097b0-97c4-45e4-9436-75fd8a6f04ef" providerId="ADAL" clId="{F106F6DC-BEDB-4B84-87FB-405BBE858BB7}" dt="2021-03-02T21:20:51.100" v="6350" actId="478"/>
          <ac:spMkLst>
            <pc:docMk/>
            <pc:sldMk cId="4185373331" sldId="298"/>
            <ac:spMk id="2" creationId="{B9C09ECA-A72A-4600-8BD1-B33FA32E1BB1}"/>
          </ac:spMkLst>
        </pc:spChg>
        <pc:spChg chg="add del mod ord">
          <ac:chgData name="Elizabeth Bal" userId="199097b0-97c4-45e4-9436-75fd8a6f04ef" providerId="ADAL" clId="{F106F6DC-BEDB-4B84-87FB-405BBE858BB7}" dt="2021-03-02T21:20:53.134" v="6351" actId="478"/>
          <ac:spMkLst>
            <pc:docMk/>
            <pc:sldMk cId="4185373331" sldId="298"/>
            <ac:spMk id="3" creationId="{0FAE9EA4-71BB-4BEB-9193-6B4CF0AF4AF2}"/>
          </ac:spMkLst>
        </pc:spChg>
        <pc:spChg chg="del">
          <ac:chgData name="Elizabeth Bal" userId="199097b0-97c4-45e4-9436-75fd8a6f04ef" providerId="ADAL" clId="{F106F6DC-BEDB-4B84-87FB-405BBE858BB7}" dt="2021-02-28T14:14:29.456" v="2129" actId="478"/>
          <ac:spMkLst>
            <pc:docMk/>
            <pc:sldMk cId="4185373331" sldId="298"/>
            <ac:spMk id="5" creationId="{40F6FE80-7C40-5845-85B7-20724C87E317}"/>
          </ac:spMkLst>
        </pc:spChg>
        <pc:spChg chg="del">
          <ac:chgData name="Elizabeth Bal" userId="199097b0-97c4-45e4-9436-75fd8a6f04ef" providerId="ADAL" clId="{F106F6DC-BEDB-4B84-87FB-405BBE858BB7}" dt="2021-02-28T14:14:35.929" v="2130" actId="478"/>
          <ac:spMkLst>
            <pc:docMk/>
            <pc:sldMk cId="4185373331" sldId="298"/>
            <ac:spMk id="6" creationId="{C0061DB4-22F6-DE4C-89C6-63596123234D}"/>
          </ac:spMkLst>
        </pc:spChg>
        <pc:spChg chg="mod">
          <ac:chgData name="Elizabeth Bal" userId="199097b0-97c4-45e4-9436-75fd8a6f04ef" providerId="ADAL" clId="{F106F6DC-BEDB-4B84-87FB-405BBE858BB7}" dt="2021-02-28T15:22:32.098" v="3155" actId="20577"/>
          <ac:spMkLst>
            <pc:docMk/>
            <pc:sldMk cId="4185373331" sldId="298"/>
            <ac:spMk id="9" creationId="{7308DEC8-DB3C-5F4F-8ECA-E2DCB9625BB8}"/>
          </ac:spMkLst>
        </pc:spChg>
        <pc:picChg chg="del">
          <ac:chgData name="Elizabeth Bal" userId="199097b0-97c4-45e4-9436-75fd8a6f04ef" providerId="ADAL" clId="{F106F6DC-BEDB-4B84-87FB-405BBE858BB7}" dt="2021-02-28T15:21:56.943" v="3111" actId="478"/>
          <ac:picMkLst>
            <pc:docMk/>
            <pc:sldMk cId="4185373331" sldId="298"/>
            <ac:picMk id="8" creationId="{500F3174-EB26-EF45-B652-4A7AC4687F3A}"/>
          </ac:picMkLst>
        </pc:picChg>
      </pc:sldChg>
      <pc:sldChg chg="delSp modSp add del mod ord modNotesTx">
        <pc:chgData name="Elizabeth Bal" userId="199097b0-97c4-45e4-9436-75fd8a6f04ef" providerId="ADAL" clId="{F106F6DC-BEDB-4B84-87FB-405BBE858BB7}" dt="2021-02-28T14:36:18.468" v="2435" actId="47"/>
        <pc:sldMkLst>
          <pc:docMk/>
          <pc:sldMk cId="3825412600" sldId="299"/>
        </pc:sldMkLst>
        <pc:spChg chg="mod">
          <ac:chgData name="Elizabeth Bal" userId="199097b0-97c4-45e4-9436-75fd8a6f04ef" providerId="ADAL" clId="{F106F6DC-BEDB-4B84-87FB-405BBE858BB7}" dt="2021-02-28T14:35:57.405" v="2429" actId="21"/>
          <ac:spMkLst>
            <pc:docMk/>
            <pc:sldMk cId="3825412600" sldId="299"/>
            <ac:spMk id="5" creationId="{495D4008-0633-6A44-8C13-5F3BDFEE65B2}"/>
          </ac:spMkLst>
        </pc:spChg>
        <pc:picChg chg="del mod">
          <ac:chgData name="Elizabeth Bal" userId="199097b0-97c4-45e4-9436-75fd8a6f04ef" providerId="ADAL" clId="{F106F6DC-BEDB-4B84-87FB-405BBE858BB7}" dt="2021-02-28T14:35:28.999" v="2423" actId="21"/>
          <ac:picMkLst>
            <pc:docMk/>
            <pc:sldMk cId="3825412600" sldId="299"/>
            <ac:picMk id="3074" creationId="{2191CFA1-30EE-47FD-91EB-09BDD2D1C414}"/>
          </ac:picMkLst>
        </pc:picChg>
      </pc:sldChg>
      <pc:sldChg chg="addSp">
        <pc:chgData name="Elizabeth Bal" userId="199097b0-97c4-45e4-9436-75fd8a6f04ef" providerId="ADAL" clId="{F106F6DC-BEDB-4B84-87FB-405BBE858BB7}" dt="2021-02-28T14:35:04.283" v="2417"/>
        <pc:sldMkLst>
          <pc:docMk/>
          <pc:sldMk cId="3957620086" sldId="299"/>
        </pc:sldMkLst>
        <pc:picChg chg="add">
          <ac:chgData name="Elizabeth Bal" userId="199097b0-97c4-45e4-9436-75fd8a6f04ef" providerId="ADAL" clId="{F106F6DC-BEDB-4B84-87FB-405BBE858BB7}" dt="2021-02-28T14:35:04.283" v="2417"/>
          <ac:picMkLst>
            <pc:docMk/>
            <pc:sldMk cId="3957620086" sldId="299"/>
            <ac:picMk id="3074" creationId="{2191CFA1-30EE-47FD-91EB-09BDD2D1C414}"/>
          </ac:picMkLst>
        </pc:picChg>
      </pc:sldChg>
      <pc:sldChg chg="delSp modSp add mod modNotesTx">
        <pc:chgData name="Elizabeth Bal" userId="199097b0-97c4-45e4-9436-75fd8a6f04ef" providerId="ADAL" clId="{F106F6DC-BEDB-4B84-87FB-405BBE858BB7}" dt="2021-03-02T21:26:59.064" v="6369" actId="20577"/>
        <pc:sldMkLst>
          <pc:docMk/>
          <pc:sldMk cId="290037703" sldId="304"/>
        </pc:sldMkLst>
        <pc:spChg chg="mod">
          <ac:chgData name="Elizabeth Bal" userId="199097b0-97c4-45e4-9436-75fd8a6f04ef" providerId="ADAL" clId="{F106F6DC-BEDB-4B84-87FB-405BBE858BB7}" dt="2021-02-28T14:08:54.347" v="1847" actId="20577"/>
          <ac:spMkLst>
            <pc:docMk/>
            <pc:sldMk cId="290037703" sldId="304"/>
            <ac:spMk id="2" creationId="{39AC8121-D8C5-41F2-90DC-34F172CE1D13}"/>
          </ac:spMkLst>
        </pc:spChg>
        <pc:spChg chg="del">
          <ac:chgData name="Elizabeth Bal" userId="199097b0-97c4-45e4-9436-75fd8a6f04ef" providerId="ADAL" clId="{F106F6DC-BEDB-4B84-87FB-405BBE858BB7}" dt="2021-02-28T13:57:02.162" v="1520" actId="478"/>
          <ac:spMkLst>
            <pc:docMk/>
            <pc:sldMk cId="290037703" sldId="304"/>
            <ac:spMk id="4" creationId="{331D1C34-67D2-4A6B-99AC-ACC7D9966A58}"/>
          </ac:spMkLst>
        </pc:spChg>
        <pc:picChg chg="mod">
          <ac:chgData name="Elizabeth Bal" userId="199097b0-97c4-45e4-9436-75fd8a6f04ef" providerId="ADAL" clId="{F106F6DC-BEDB-4B84-87FB-405BBE858BB7}" dt="2021-02-28T14:45:12.495" v="2590" actId="1076"/>
          <ac:picMkLst>
            <pc:docMk/>
            <pc:sldMk cId="290037703" sldId="304"/>
            <ac:picMk id="7" creationId="{0F6F6E2A-2C7D-41FC-87BD-E11239E4D505}"/>
          </ac:picMkLst>
        </pc:picChg>
      </pc:sldChg>
      <pc:sldChg chg="addSp delSp modSp add mod modNotesTx">
        <pc:chgData name="Elizabeth Bal" userId="199097b0-97c4-45e4-9436-75fd8a6f04ef" providerId="ADAL" clId="{F106F6DC-BEDB-4B84-87FB-405BBE858BB7}" dt="2021-03-02T21:26:41.799" v="6366"/>
        <pc:sldMkLst>
          <pc:docMk/>
          <pc:sldMk cId="836625439" sldId="306"/>
        </pc:sldMkLst>
        <pc:spChg chg="add del mod">
          <ac:chgData name="Elizabeth Bal" userId="199097b0-97c4-45e4-9436-75fd8a6f04ef" providerId="ADAL" clId="{F106F6DC-BEDB-4B84-87FB-405BBE858BB7}" dt="2021-03-02T21:12:39.394" v="6317" actId="114"/>
          <ac:spMkLst>
            <pc:docMk/>
            <pc:sldMk cId="836625439" sldId="306"/>
            <ac:spMk id="2" creationId="{00812781-B33C-4089-A3DC-48EB0CB1D811}"/>
          </ac:spMkLst>
        </pc:spChg>
        <pc:spChg chg="add del mod">
          <ac:chgData name="Elizabeth Bal" userId="199097b0-97c4-45e4-9436-75fd8a6f04ef" providerId="ADAL" clId="{F106F6DC-BEDB-4B84-87FB-405BBE858BB7}" dt="2021-02-28T13:56:57.671" v="1519" actId="478"/>
          <ac:spMkLst>
            <pc:docMk/>
            <pc:sldMk cId="836625439" sldId="306"/>
            <ac:spMk id="4" creationId="{C6B84CE1-177D-457F-8E46-42680999E3F0}"/>
          </ac:spMkLst>
        </pc:spChg>
        <pc:spChg chg="add del mod">
          <ac:chgData name="Elizabeth Bal" userId="199097b0-97c4-45e4-9436-75fd8a6f04ef" providerId="ADAL" clId="{F106F6DC-BEDB-4B84-87FB-405BBE858BB7}" dt="2021-02-28T13:56:54.727" v="1518" actId="478"/>
          <ac:spMkLst>
            <pc:docMk/>
            <pc:sldMk cId="836625439" sldId="306"/>
            <ac:spMk id="5" creationId="{9E84E833-EDAE-4617-9BF7-EA6AADC130D0}"/>
          </ac:spMkLst>
        </pc:spChg>
        <pc:spChg chg="add del mod">
          <ac:chgData name="Elizabeth Bal" userId="199097b0-97c4-45e4-9436-75fd8a6f04ef" providerId="ADAL" clId="{F106F6DC-BEDB-4B84-87FB-405BBE858BB7}" dt="2021-02-28T13:56:54.727" v="1518" actId="478"/>
          <ac:spMkLst>
            <pc:docMk/>
            <pc:sldMk cId="836625439" sldId="306"/>
            <ac:spMk id="7" creationId="{29CD0135-D279-42AC-A10C-69CE7245F26E}"/>
          </ac:spMkLst>
        </pc:spChg>
        <pc:picChg chg="add del mod">
          <ac:chgData name="Elizabeth Bal" userId="199097b0-97c4-45e4-9436-75fd8a6f04ef" providerId="ADAL" clId="{F106F6DC-BEDB-4B84-87FB-405BBE858BB7}" dt="2021-03-02T16:42:59.950" v="4221" actId="478"/>
          <ac:picMkLst>
            <pc:docMk/>
            <pc:sldMk cId="836625439" sldId="306"/>
            <ac:picMk id="3" creationId="{3D67C373-83CF-4DA5-BB1B-98AC4CF4990B}"/>
          </ac:picMkLst>
        </pc:picChg>
        <pc:picChg chg="add del mod modCrop">
          <ac:chgData name="Elizabeth Bal" userId="199097b0-97c4-45e4-9436-75fd8a6f04ef" providerId="ADAL" clId="{F106F6DC-BEDB-4B84-87FB-405BBE858BB7}" dt="2021-03-02T21:19:20.679" v="6339" actId="478"/>
          <ac:picMkLst>
            <pc:docMk/>
            <pc:sldMk cId="836625439" sldId="306"/>
            <ac:picMk id="4" creationId="{E86922CA-A474-4381-B937-885217633753}"/>
          </ac:picMkLst>
        </pc:picChg>
        <pc:picChg chg="add del mod modCrop">
          <ac:chgData name="Elizabeth Bal" userId="199097b0-97c4-45e4-9436-75fd8a6f04ef" providerId="ADAL" clId="{F106F6DC-BEDB-4B84-87FB-405BBE858BB7}" dt="2021-03-02T21:19:21.279" v="6341" actId="1076"/>
          <ac:picMkLst>
            <pc:docMk/>
            <pc:sldMk cId="836625439" sldId="306"/>
            <ac:picMk id="6" creationId="{F60D47BC-874A-4BCE-A0FE-A59B457386E7}"/>
          </ac:picMkLst>
        </pc:picChg>
        <pc:picChg chg="add del mod">
          <ac:chgData name="Elizabeth Bal" userId="199097b0-97c4-45e4-9436-75fd8a6f04ef" providerId="ADAL" clId="{F106F6DC-BEDB-4B84-87FB-405BBE858BB7}" dt="2021-03-02T21:19:21.980" v="6342"/>
          <ac:picMkLst>
            <pc:docMk/>
            <pc:sldMk cId="836625439" sldId="306"/>
            <ac:picMk id="7" creationId="{A4FED9A6-2C2E-4BFC-8BCB-60BEC62006C5}"/>
          </ac:picMkLst>
        </pc:picChg>
        <pc:picChg chg="add del">
          <ac:chgData name="Elizabeth Bal" userId="199097b0-97c4-45e4-9436-75fd8a6f04ef" providerId="ADAL" clId="{F106F6DC-BEDB-4B84-87FB-405BBE858BB7}" dt="2021-03-02T16:42:58.263" v="4220" actId="478"/>
          <ac:picMkLst>
            <pc:docMk/>
            <pc:sldMk cId="836625439" sldId="306"/>
            <ac:picMk id="8" creationId="{1835CB17-888C-455F-9E80-2DA673E69BFE}"/>
          </ac:picMkLst>
        </pc:picChg>
      </pc:sldChg>
      <pc:sldChg chg="addSp delSp modSp add mod modClrScheme addAnim delAnim chgLayout modNotesTx">
        <pc:chgData name="Elizabeth Bal" userId="199097b0-97c4-45e4-9436-75fd8a6f04ef" providerId="ADAL" clId="{F106F6DC-BEDB-4B84-87FB-405BBE858BB7}" dt="2021-03-02T21:19:45.146" v="6348" actId="20577"/>
        <pc:sldMkLst>
          <pc:docMk/>
          <pc:sldMk cId="3224901366" sldId="310"/>
        </pc:sldMkLst>
        <pc:spChg chg="mod ord">
          <ac:chgData name="Elizabeth Bal" userId="199097b0-97c4-45e4-9436-75fd8a6f04ef" providerId="ADAL" clId="{F106F6DC-BEDB-4B84-87FB-405BBE858BB7}" dt="2021-03-02T17:11:53.418" v="5430" actId="313"/>
          <ac:spMkLst>
            <pc:docMk/>
            <pc:sldMk cId="3224901366" sldId="310"/>
            <ac:spMk id="2" creationId="{11DCB277-7AD8-4091-AC03-E07E26252B34}"/>
          </ac:spMkLst>
        </pc:spChg>
        <pc:spChg chg="add del mod ord">
          <ac:chgData name="Elizabeth Bal" userId="199097b0-97c4-45e4-9436-75fd8a6f04ef" providerId="ADAL" clId="{F106F6DC-BEDB-4B84-87FB-405BBE858BB7}" dt="2021-02-28T13:12:04.510" v="819" actId="478"/>
          <ac:spMkLst>
            <pc:docMk/>
            <pc:sldMk cId="3224901366" sldId="310"/>
            <ac:spMk id="3" creationId="{E49C53EF-65AB-4C68-952F-B5AD2B0C1CE6}"/>
          </ac:spMkLst>
        </pc:spChg>
        <pc:spChg chg="add del mod ord">
          <ac:chgData name="Elizabeth Bal" userId="199097b0-97c4-45e4-9436-75fd8a6f04ef" providerId="ADAL" clId="{F106F6DC-BEDB-4B84-87FB-405BBE858BB7}" dt="2021-02-28T13:12:10.767" v="820" actId="478"/>
          <ac:spMkLst>
            <pc:docMk/>
            <pc:sldMk cId="3224901366" sldId="310"/>
            <ac:spMk id="4" creationId="{08811957-2621-476A-9C7D-AFADBABFBABC}"/>
          </ac:spMkLst>
        </pc:spChg>
        <pc:spChg chg="add del mod">
          <ac:chgData name="Elizabeth Bal" userId="199097b0-97c4-45e4-9436-75fd8a6f04ef" providerId="ADAL" clId="{F106F6DC-BEDB-4B84-87FB-405BBE858BB7}" dt="2021-02-28T14:12:15.778" v="1970" actId="478"/>
          <ac:spMkLst>
            <pc:docMk/>
            <pc:sldMk cId="3224901366" sldId="310"/>
            <ac:spMk id="5" creationId="{5207E521-64BC-49CF-8156-6A285667B3BC}"/>
          </ac:spMkLst>
        </pc:spChg>
        <pc:spChg chg="add del mod">
          <ac:chgData name="Elizabeth Bal" userId="199097b0-97c4-45e4-9436-75fd8a6f04ef" providerId="ADAL" clId="{F106F6DC-BEDB-4B84-87FB-405BBE858BB7}" dt="2021-02-28T14:12:06.074" v="1959"/>
          <ac:spMkLst>
            <pc:docMk/>
            <pc:sldMk cId="3224901366" sldId="310"/>
            <ac:spMk id="16" creationId="{8F9814A6-1A2C-4C72-BB0B-760A74B7E4A9}"/>
          </ac:spMkLst>
        </pc:spChg>
        <pc:spChg chg="add del mod">
          <ac:chgData name="Elizabeth Bal" userId="199097b0-97c4-45e4-9436-75fd8a6f04ef" providerId="ADAL" clId="{F106F6DC-BEDB-4B84-87FB-405BBE858BB7}" dt="2021-02-28T14:11:24.350" v="1953" actId="1076"/>
          <ac:spMkLst>
            <pc:docMk/>
            <pc:sldMk cId="3224901366" sldId="310"/>
            <ac:spMk id="23" creationId="{BB146633-86A2-4A15-B14C-BCB0825B47B9}"/>
          </ac:spMkLst>
        </pc:spChg>
        <pc:spChg chg="mod">
          <ac:chgData name="Elizabeth Bal" userId="199097b0-97c4-45e4-9436-75fd8a6f04ef" providerId="ADAL" clId="{F106F6DC-BEDB-4B84-87FB-405BBE858BB7}" dt="2021-03-02T17:11:37.434" v="5423" actId="1076"/>
          <ac:spMkLst>
            <pc:docMk/>
            <pc:sldMk cId="3224901366" sldId="310"/>
            <ac:spMk id="26" creationId="{DAA34592-C873-4919-A325-6AA4E87FBD7D}"/>
          </ac:spMkLst>
        </pc:spChg>
        <pc:spChg chg="add del">
          <ac:chgData name="Elizabeth Bal" userId="199097b0-97c4-45e4-9436-75fd8a6f04ef" providerId="ADAL" clId="{F106F6DC-BEDB-4B84-87FB-405BBE858BB7}" dt="2021-02-28T14:11:22.139" v="1951" actId="478"/>
          <ac:spMkLst>
            <pc:docMk/>
            <pc:sldMk cId="3224901366" sldId="310"/>
            <ac:spMk id="27" creationId="{D30DC61B-8E76-4A74-B914-F47DC58BD1E8}"/>
          </ac:spMkLst>
        </pc:spChg>
        <pc:spChg chg="mod">
          <ac:chgData name="Elizabeth Bal" userId="199097b0-97c4-45e4-9436-75fd8a6f04ef" providerId="ADAL" clId="{F106F6DC-BEDB-4B84-87FB-405BBE858BB7}" dt="2021-03-02T17:11:42.397" v="5425" actId="1076"/>
          <ac:spMkLst>
            <pc:docMk/>
            <pc:sldMk cId="3224901366" sldId="310"/>
            <ac:spMk id="28" creationId="{AB276C11-1D06-460A-BE25-25C8597DBA24}"/>
          </ac:spMkLst>
        </pc:spChg>
        <pc:picChg chg="mod">
          <ac:chgData name="Elizabeth Bal" userId="199097b0-97c4-45e4-9436-75fd8a6f04ef" providerId="ADAL" clId="{F106F6DC-BEDB-4B84-87FB-405BBE858BB7}" dt="2021-03-02T17:11:35.380" v="5422" actId="1076"/>
          <ac:picMkLst>
            <pc:docMk/>
            <pc:sldMk cId="3224901366" sldId="310"/>
            <ac:picMk id="14" creationId="{1F90AFD2-DD8B-4CC0-B0DA-95272A49EF4C}"/>
          </ac:picMkLst>
        </pc:picChg>
        <pc:picChg chg="add del mod">
          <ac:chgData name="Elizabeth Bal" userId="199097b0-97c4-45e4-9436-75fd8a6f04ef" providerId="ADAL" clId="{F106F6DC-BEDB-4B84-87FB-405BBE858BB7}" dt="2021-03-02T17:11:38.972" v="5424" actId="1076"/>
          <ac:picMkLst>
            <pc:docMk/>
            <pc:sldMk cId="3224901366" sldId="310"/>
            <ac:picMk id="15" creationId="{CB41BD3D-2B98-4E6B-BDB8-91AD454C7E9C}"/>
          </ac:picMkLst>
        </pc:picChg>
      </pc:sldChg>
      <pc:sldChg chg="addSp delSp modSp add mod modClrScheme chgLayout modNotesTx">
        <pc:chgData name="Elizabeth Bal" userId="199097b0-97c4-45e4-9436-75fd8a6f04ef" providerId="ADAL" clId="{F106F6DC-BEDB-4B84-87FB-405BBE858BB7}" dt="2021-03-02T21:18:13.504" v="6334" actId="1076"/>
        <pc:sldMkLst>
          <pc:docMk/>
          <pc:sldMk cId="2197891231" sldId="311"/>
        </pc:sldMkLst>
        <pc:spChg chg="mod ord">
          <ac:chgData name="Elizabeth Bal" userId="199097b0-97c4-45e4-9436-75fd8a6f04ef" providerId="ADAL" clId="{F106F6DC-BEDB-4B84-87FB-405BBE858BB7}" dt="2021-02-28T13:12:22.159" v="821" actId="700"/>
          <ac:spMkLst>
            <pc:docMk/>
            <pc:sldMk cId="2197891231" sldId="311"/>
            <ac:spMk id="2" creationId="{C6C05D6A-58FE-45AB-92FC-0185223EE0C6}"/>
          </ac:spMkLst>
        </pc:spChg>
        <pc:spChg chg="add del mod ord">
          <ac:chgData name="Elizabeth Bal" userId="199097b0-97c4-45e4-9436-75fd8a6f04ef" providerId="ADAL" clId="{F106F6DC-BEDB-4B84-87FB-405BBE858BB7}" dt="2021-02-28T13:12:24.786" v="822" actId="478"/>
          <ac:spMkLst>
            <pc:docMk/>
            <pc:sldMk cId="2197891231" sldId="311"/>
            <ac:spMk id="3" creationId="{CB09111C-7C42-415E-B702-44E69639519C}"/>
          </ac:spMkLst>
        </pc:spChg>
        <pc:spChg chg="add del mod ord">
          <ac:chgData name="Elizabeth Bal" userId="199097b0-97c4-45e4-9436-75fd8a6f04ef" providerId="ADAL" clId="{F106F6DC-BEDB-4B84-87FB-405BBE858BB7}" dt="2021-02-28T13:17:02.718" v="910" actId="478"/>
          <ac:spMkLst>
            <pc:docMk/>
            <pc:sldMk cId="2197891231" sldId="311"/>
            <ac:spMk id="4" creationId="{872D666D-7CBF-4645-9704-78599CBF150F}"/>
          </ac:spMkLst>
        </pc:spChg>
        <pc:spChg chg="mod">
          <ac:chgData name="Elizabeth Bal" userId="199097b0-97c4-45e4-9436-75fd8a6f04ef" providerId="ADAL" clId="{F106F6DC-BEDB-4B84-87FB-405BBE858BB7}" dt="2021-02-28T13:12:31.554" v="824" actId="207"/>
          <ac:spMkLst>
            <pc:docMk/>
            <pc:sldMk cId="2197891231" sldId="311"/>
            <ac:spMk id="5" creationId="{97919524-37CB-4C3A-ACBD-ED75B340D396}"/>
          </ac:spMkLst>
        </pc:spChg>
        <pc:picChg chg="mod modCrop">
          <ac:chgData name="Elizabeth Bal" userId="199097b0-97c4-45e4-9436-75fd8a6f04ef" providerId="ADAL" clId="{F106F6DC-BEDB-4B84-87FB-405BBE858BB7}" dt="2021-03-02T21:18:13.504" v="6334" actId="1076"/>
          <ac:picMkLst>
            <pc:docMk/>
            <pc:sldMk cId="2197891231" sldId="311"/>
            <ac:picMk id="7" creationId="{61BDC032-D60A-486A-8216-B0544859857B}"/>
          </ac:picMkLst>
        </pc:picChg>
        <pc:picChg chg="mod modCrop">
          <ac:chgData name="Elizabeth Bal" userId="199097b0-97c4-45e4-9436-75fd8a6f04ef" providerId="ADAL" clId="{F106F6DC-BEDB-4B84-87FB-405BBE858BB7}" dt="2021-03-02T21:18:10.608" v="6333" actId="732"/>
          <ac:picMkLst>
            <pc:docMk/>
            <pc:sldMk cId="2197891231" sldId="311"/>
            <ac:picMk id="8" creationId="{522B3567-8D18-4767-A524-BB31C8D16AF5}"/>
          </ac:picMkLst>
        </pc:picChg>
      </pc:sldChg>
      <pc:sldChg chg="addSp delSp modSp add del mod ord modClrScheme chgLayout">
        <pc:chgData name="Elizabeth Bal" userId="199097b0-97c4-45e4-9436-75fd8a6f04ef" providerId="ADAL" clId="{F106F6DC-BEDB-4B84-87FB-405BBE858BB7}" dt="2021-03-03T09:21:51.631" v="6653" actId="478"/>
        <pc:sldMkLst>
          <pc:docMk/>
          <pc:sldMk cId="4007606656" sldId="312"/>
        </pc:sldMkLst>
        <pc:spChg chg="mod ord">
          <ac:chgData name="Elizabeth Bal" userId="199097b0-97c4-45e4-9436-75fd8a6f04ef" providerId="ADAL" clId="{F106F6DC-BEDB-4B84-87FB-405BBE858BB7}" dt="2021-03-03T09:21:46.638" v="6651" actId="700"/>
          <ac:spMkLst>
            <pc:docMk/>
            <pc:sldMk cId="4007606656" sldId="312"/>
            <ac:spMk id="2" creationId="{7CF22386-0F85-4A44-B3CB-B7173A65DB35}"/>
          </ac:spMkLst>
        </pc:spChg>
        <pc:spChg chg="mod">
          <ac:chgData name="Elizabeth Bal" userId="199097b0-97c4-45e4-9436-75fd8a6f04ef" providerId="ADAL" clId="{F106F6DC-BEDB-4B84-87FB-405BBE858BB7}" dt="2021-03-02T09:33:33.974" v="3859" actId="120"/>
          <ac:spMkLst>
            <pc:docMk/>
            <pc:sldMk cId="4007606656" sldId="312"/>
            <ac:spMk id="3" creationId="{AFBC42F2-3DAF-46B8-A17F-F3024CF2C8FF}"/>
          </ac:spMkLst>
        </pc:spChg>
        <pc:spChg chg="add del mod ord">
          <ac:chgData name="Elizabeth Bal" userId="199097b0-97c4-45e4-9436-75fd8a6f04ef" providerId="ADAL" clId="{F106F6DC-BEDB-4B84-87FB-405BBE858BB7}" dt="2021-02-28T13:13:02.818" v="832" actId="478"/>
          <ac:spMkLst>
            <pc:docMk/>
            <pc:sldMk cId="4007606656" sldId="312"/>
            <ac:spMk id="4" creationId="{2904995B-A512-446A-B970-0C3FCB8A232D}"/>
          </ac:spMkLst>
        </pc:spChg>
        <pc:spChg chg="add del mod ord">
          <ac:chgData name="Elizabeth Bal" userId="199097b0-97c4-45e4-9436-75fd8a6f04ef" providerId="ADAL" clId="{F106F6DC-BEDB-4B84-87FB-405BBE858BB7}" dt="2021-03-02T20:58:30.815" v="5906" actId="478"/>
          <ac:spMkLst>
            <pc:docMk/>
            <pc:sldMk cId="4007606656" sldId="312"/>
            <ac:spMk id="4" creationId="{5E5E9AEB-D322-4FE3-B358-1A3E61324428}"/>
          </ac:spMkLst>
        </pc:spChg>
        <pc:spChg chg="add del mod ord">
          <ac:chgData name="Elizabeth Bal" userId="199097b0-97c4-45e4-9436-75fd8a6f04ef" providerId="ADAL" clId="{F106F6DC-BEDB-4B84-87FB-405BBE858BB7}" dt="2021-03-03T09:21:48.928" v="6652" actId="478"/>
          <ac:spMkLst>
            <pc:docMk/>
            <pc:sldMk cId="4007606656" sldId="312"/>
            <ac:spMk id="4" creationId="{BA92CEA7-B872-4CA3-BE9F-48FF5B32D6FB}"/>
          </ac:spMkLst>
        </pc:spChg>
        <pc:spChg chg="add del mod ord">
          <ac:chgData name="Elizabeth Bal" userId="199097b0-97c4-45e4-9436-75fd8a6f04ef" providerId="ADAL" clId="{F106F6DC-BEDB-4B84-87FB-405BBE858BB7}" dt="2021-03-03T09:21:51.631" v="6653" actId="478"/>
          <ac:spMkLst>
            <pc:docMk/>
            <pc:sldMk cId="4007606656" sldId="312"/>
            <ac:spMk id="5" creationId="{A5FA3839-4ADE-47F0-B510-25B8858A31CE}"/>
          </ac:spMkLst>
        </pc:spChg>
        <pc:spChg chg="add del mod ord">
          <ac:chgData name="Elizabeth Bal" userId="199097b0-97c4-45e4-9436-75fd8a6f04ef" providerId="ADAL" clId="{F106F6DC-BEDB-4B84-87FB-405BBE858BB7}" dt="2021-02-28T13:13:07.105" v="833" actId="478"/>
          <ac:spMkLst>
            <pc:docMk/>
            <pc:sldMk cId="4007606656" sldId="312"/>
            <ac:spMk id="5" creationId="{BE6929D5-9101-4557-8894-F5003C918EE4}"/>
          </ac:spMkLst>
        </pc:spChg>
        <pc:spChg chg="add del mod ord">
          <ac:chgData name="Elizabeth Bal" userId="199097b0-97c4-45e4-9436-75fd8a6f04ef" providerId="ADAL" clId="{F106F6DC-BEDB-4B84-87FB-405BBE858BB7}" dt="2021-03-02T20:58:28.477" v="5905" actId="478"/>
          <ac:spMkLst>
            <pc:docMk/>
            <pc:sldMk cId="4007606656" sldId="312"/>
            <ac:spMk id="5" creationId="{EA6D92D0-A56D-42B9-845A-D3488D185A48}"/>
          </ac:spMkLst>
        </pc:spChg>
        <pc:spChg chg="del mod">
          <ac:chgData name="Elizabeth Bal" userId="199097b0-97c4-45e4-9436-75fd8a6f04ef" providerId="ADAL" clId="{F106F6DC-BEDB-4B84-87FB-405BBE858BB7}" dt="2021-03-02T09:33:35.165" v="3861"/>
          <ac:spMkLst>
            <pc:docMk/>
            <pc:sldMk cId="4007606656" sldId="312"/>
            <ac:spMk id="6" creationId="{F93320FF-BCFE-42CA-8DE4-A7B008894E2A}"/>
          </ac:spMkLst>
        </pc:spChg>
        <pc:spChg chg="mod">
          <ac:chgData name="Elizabeth Bal" userId="199097b0-97c4-45e4-9436-75fd8a6f04ef" providerId="ADAL" clId="{F106F6DC-BEDB-4B84-87FB-405BBE858BB7}" dt="2021-03-02T09:34:36.041" v="3864" actId="20577"/>
          <ac:spMkLst>
            <pc:docMk/>
            <pc:sldMk cId="4007606656" sldId="312"/>
            <ac:spMk id="7" creationId="{EB8BA96F-3616-44DE-A482-3604C5CCC474}"/>
          </ac:spMkLst>
        </pc:spChg>
        <pc:spChg chg="del mod">
          <ac:chgData name="Elizabeth Bal" userId="199097b0-97c4-45e4-9436-75fd8a6f04ef" providerId="ADAL" clId="{F106F6DC-BEDB-4B84-87FB-405BBE858BB7}" dt="2021-02-28T13:10:24.295" v="806"/>
          <ac:spMkLst>
            <pc:docMk/>
            <pc:sldMk cId="4007606656" sldId="312"/>
            <ac:spMk id="8" creationId="{F415AB4C-6E4D-4690-81D3-BA2C59D01589}"/>
          </ac:spMkLst>
        </pc:spChg>
        <pc:picChg chg="mod">
          <ac:chgData name="Elizabeth Bal" userId="199097b0-97c4-45e4-9436-75fd8a6f04ef" providerId="ADAL" clId="{F106F6DC-BEDB-4B84-87FB-405BBE858BB7}" dt="2021-03-02T09:33:40.639" v="3863" actId="1076"/>
          <ac:picMkLst>
            <pc:docMk/>
            <pc:sldMk cId="4007606656" sldId="312"/>
            <ac:picMk id="10" creationId="{CD459617-D398-4668-9CB5-D88BFB14759E}"/>
          </ac:picMkLst>
        </pc:picChg>
      </pc:sldChg>
      <pc:sldChg chg="addSp delSp modSp add del mod ord modClrScheme modAnim chgLayout modNotesTx">
        <pc:chgData name="Elizabeth Bal" userId="199097b0-97c4-45e4-9436-75fd8a6f04ef" providerId="ADAL" clId="{F106F6DC-BEDB-4B84-87FB-405BBE858BB7}" dt="2021-03-03T09:22:03.905" v="6656" actId="478"/>
        <pc:sldMkLst>
          <pc:docMk/>
          <pc:sldMk cId="293823109" sldId="313"/>
        </pc:sldMkLst>
        <pc:spChg chg="mod ord">
          <ac:chgData name="Elizabeth Bal" userId="199097b0-97c4-45e4-9436-75fd8a6f04ef" providerId="ADAL" clId="{F106F6DC-BEDB-4B84-87FB-405BBE858BB7}" dt="2021-03-03T09:21:58.861" v="6654" actId="700"/>
          <ac:spMkLst>
            <pc:docMk/>
            <pc:sldMk cId="293823109" sldId="313"/>
            <ac:spMk id="2" creationId="{A7AB935E-79BE-4226-9BBF-8D84726C7B02}"/>
          </ac:spMkLst>
        </pc:spChg>
        <pc:spChg chg="add del mod ord">
          <ac:chgData name="Elizabeth Bal" userId="199097b0-97c4-45e4-9436-75fd8a6f04ef" providerId="ADAL" clId="{F106F6DC-BEDB-4B84-87FB-405BBE858BB7}" dt="2021-03-02T20:58:59.238" v="5909" actId="478"/>
          <ac:spMkLst>
            <pc:docMk/>
            <pc:sldMk cId="293823109" sldId="313"/>
            <ac:spMk id="3" creationId="{203523F7-7A24-4C99-901C-CE1789C6B25B}"/>
          </ac:spMkLst>
        </pc:spChg>
        <pc:spChg chg="add del mod ord">
          <ac:chgData name="Elizabeth Bal" userId="199097b0-97c4-45e4-9436-75fd8a6f04ef" providerId="ADAL" clId="{F106F6DC-BEDB-4B84-87FB-405BBE858BB7}" dt="2021-02-28T13:13:19.228" v="836" actId="478"/>
          <ac:spMkLst>
            <pc:docMk/>
            <pc:sldMk cId="293823109" sldId="313"/>
            <ac:spMk id="3" creationId="{4E44947F-4432-419F-9D2B-69DFDBA6AA04}"/>
          </ac:spMkLst>
        </pc:spChg>
        <pc:spChg chg="add del mod ord">
          <ac:chgData name="Elizabeth Bal" userId="199097b0-97c4-45e4-9436-75fd8a6f04ef" providerId="ADAL" clId="{F106F6DC-BEDB-4B84-87FB-405BBE858BB7}" dt="2021-03-03T09:22:01.119" v="6655" actId="478"/>
          <ac:spMkLst>
            <pc:docMk/>
            <pc:sldMk cId="293823109" sldId="313"/>
            <ac:spMk id="3" creationId="{A219C979-8357-4F57-96B4-0BF77EB9E640}"/>
          </ac:spMkLst>
        </pc:spChg>
        <pc:spChg chg="add del mod ord">
          <ac:chgData name="Elizabeth Bal" userId="199097b0-97c4-45e4-9436-75fd8a6f04ef" providerId="ADAL" clId="{F106F6DC-BEDB-4B84-87FB-405BBE858BB7}" dt="2021-02-28T13:13:16.646" v="835" actId="478"/>
          <ac:spMkLst>
            <pc:docMk/>
            <pc:sldMk cId="293823109" sldId="313"/>
            <ac:spMk id="4" creationId="{213753F9-2ABF-424F-869F-B5659CB76D8C}"/>
          </ac:spMkLst>
        </pc:spChg>
        <pc:spChg chg="add del mod ord">
          <ac:chgData name="Elizabeth Bal" userId="199097b0-97c4-45e4-9436-75fd8a6f04ef" providerId="ADAL" clId="{F106F6DC-BEDB-4B84-87FB-405BBE858BB7}" dt="2021-03-03T09:22:03.905" v="6656" actId="478"/>
          <ac:spMkLst>
            <pc:docMk/>
            <pc:sldMk cId="293823109" sldId="313"/>
            <ac:spMk id="4" creationId="{9A9879BA-87B1-46C7-9990-F2E19642F2DC}"/>
          </ac:spMkLst>
        </pc:spChg>
        <pc:spChg chg="add del mod ord">
          <ac:chgData name="Elizabeth Bal" userId="199097b0-97c4-45e4-9436-75fd8a6f04ef" providerId="ADAL" clId="{F106F6DC-BEDB-4B84-87FB-405BBE858BB7}" dt="2021-03-02T20:58:56.950" v="5908" actId="478"/>
          <ac:spMkLst>
            <pc:docMk/>
            <pc:sldMk cId="293823109" sldId="313"/>
            <ac:spMk id="4" creationId="{BDC75741-B041-4A83-B499-B460D4304F9D}"/>
          </ac:spMkLst>
        </pc:spChg>
        <pc:spChg chg="mod">
          <ac:chgData name="Elizabeth Bal" userId="199097b0-97c4-45e4-9436-75fd8a6f04ef" providerId="ADAL" clId="{F106F6DC-BEDB-4B84-87FB-405BBE858BB7}" dt="2021-03-02T20:59:02.745" v="5910" actId="1076"/>
          <ac:spMkLst>
            <pc:docMk/>
            <pc:sldMk cId="293823109" sldId="313"/>
            <ac:spMk id="6" creationId="{18D99F90-6898-43AF-9CD6-00E4481A3C13}"/>
          </ac:spMkLst>
        </pc:spChg>
        <pc:spChg chg="del mod">
          <ac:chgData name="Elizabeth Bal" userId="199097b0-97c4-45e4-9436-75fd8a6f04ef" providerId="ADAL" clId="{F106F6DC-BEDB-4B84-87FB-405BBE858BB7}" dt="2021-02-28T13:11:21.659" v="814"/>
          <ac:spMkLst>
            <pc:docMk/>
            <pc:sldMk cId="293823109" sldId="313"/>
            <ac:spMk id="9" creationId="{D334667A-C894-40CB-9FE4-024296F7B3DF}"/>
          </ac:spMkLst>
        </pc:spChg>
        <pc:picChg chg="mod">
          <ac:chgData name="Elizabeth Bal" userId="199097b0-97c4-45e4-9436-75fd8a6f04ef" providerId="ADAL" clId="{F106F6DC-BEDB-4B84-87FB-405BBE858BB7}" dt="2021-02-28T14:49:12.256" v="2634" actId="1076"/>
          <ac:picMkLst>
            <pc:docMk/>
            <pc:sldMk cId="293823109" sldId="313"/>
            <ac:picMk id="8" creationId="{59977A5D-B9DE-4C34-9EC5-E8BE4DDEEA5D}"/>
          </ac:picMkLst>
        </pc:picChg>
      </pc:sldChg>
      <pc:sldChg chg="addSp">
        <pc:chgData name="Elizabeth Bal" userId="199097b0-97c4-45e4-9436-75fd8a6f04ef" providerId="ADAL" clId="{F106F6DC-BEDB-4B84-87FB-405BBE858BB7}" dt="2021-02-28T14:26:29.755" v="2305"/>
        <pc:sldMkLst>
          <pc:docMk/>
          <pc:sldMk cId="1666819547" sldId="319"/>
        </pc:sldMkLst>
        <pc:spChg chg="add">
          <ac:chgData name="Elizabeth Bal" userId="199097b0-97c4-45e4-9436-75fd8a6f04ef" providerId="ADAL" clId="{F106F6DC-BEDB-4B84-87FB-405BBE858BB7}" dt="2021-02-28T14:26:29.755" v="2305"/>
          <ac:spMkLst>
            <pc:docMk/>
            <pc:sldMk cId="1666819547" sldId="319"/>
            <ac:spMk id="3" creationId="{3AB8973F-2C16-41E7-9E5A-C0154A6BC11B}"/>
          </ac:spMkLst>
        </pc:spChg>
      </pc:sldChg>
      <pc:sldChg chg="addSp delSp modSp add del mod ord modNotesTx">
        <pc:chgData name="Elizabeth Bal" userId="199097b0-97c4-45e4-9436-75fd8a6f04ef" providerId="ADAL" clId="{F106F6DC-BEDB-4B84-87FB-405BBE858BB7}" dt="2021-03-03T09:52:01.706" v="6847" actId="6549"/>
        <pc:sldMkLst>
          <pc:docMk/>
          <pc:sldMk cId="3242931020" sldId="319"/>
        </pc:sldMkLst>
        <pc:spChg chg="mod">
          <ac:chgData name="Elizabeth Bal" userId="199097b0-97c4-45e4-9436-75fd8a6f04ef" providerId="ADAL" clId="{F106F6DC-BEDB-4B84-87FB-405BBE858BB7}" dt="2021-02-28T14:33:36.295" v="2414" actId="1076"/>
          <ac:spMkLst>
            <pc:docMk/>
            <pc:sldMk cId="3242931020" sldId="319"/>
            <ac:spMk id="2" creationId="{64314769-F3F0-42A3-8E24-82B7F05B58B7}"/>
          </ac:spMkLst>
        </pc:spChg>
        <pc:spChg chg="add del mod">
          <ac:chgData name="Elizabeth Bal" userId="199097b0-97c4-45e4-9436-75fd8a6f04ef" providerId="ADAL" clId="{F106F6DC-BEDB-4B84-87FB-405BBE858BB7}" dt="2021-02-28T14:52:08.206" v="2656" actId="20577"/>
          <ac:spMkLst>
            <pc:docMk/>
            <pc:sldMk cId="3242931020" sldId="319"/>
            <ac:spMk id="6" creationId="{C7ADAFF5-32E9-4A39-9429-087F63C9B162}"/>
          </ac:spMkLst>
        </pc:spChg>
        <pc:spChg chg="add del">
          <ac:chgData name="Elizabeth Bal" userId="199097b0-97c4-45e4-9436-75fd8a6f04ef" providerId="ADAL" clId="{F106F6DC-BEDB-4B84-87FB-405BBE858BB7}" dt="2021-02-28T14:28:10.855" v="2320" actId="478"/>
          <ac:spMkLst>
            <pc:docMk/>
            <pc:sldMk cId="3242931020" sldId="319"/>
            <ac:spMk id="7" creationId="{145B3BBE-6519-4FFE-9638-6BFD991915C3}"/>
          </ac:spMkLst>
        </pc:spChg>
        <pc:spChg chg="add del mod">
          <ac:chgData name="Elizabeth Bal" userId="199097b0-97c4-45e4-9436-75fd8a6f04ef" providerId="ADAL" clId="{F106F6DC-BEDB-4B84-87FB-405BBE858BB7}" dt="2021-02-28T13:06:55.483" v="786" actId="478"/>
          <ac:spMkLst>
            <pc:docMk/>
            <pc:sldMk cId="3242931020" sldId="319"/>
            <ac:spMk id="7" creationId="{ABA35551-BFB3-4F8B-B2B1-E6F5338E381F}"/>
          </ac:spMkLst>
        </pc:spChg>
        <pc:spChg chg="add del">
          <ac:chgData name="Elizabeth Bal" userId="199097b0-97c4-45e4-9436-75fd8a6f04ef" providerId="ADAL" clId="{F106F6DC-BEDB-4B84-87FB-405BBE858BB7}" dt="2021-02-28T14:28:08.839" v="2319" actId="478"/>
          <ac:spMkLst>
            <pc:docMk/>
            <pc:sldMk cId="3242931020" sldId="319"/>
            <ac:spMk id="9" creationId="{44962606-F72C-44C6-9806-40636173D6AE}"/>
          </ac:spMkLst>
        </pc:spChg>
        <pc:spChg chg="add mod">
          <ac:chgData name="Elizabeth Bal" userId="199097b0-97c4-45e4-9436-75fd8a6f04ef" providerId="ADAL" clId="{F106F6DC-BEDB-4B84-87FB-405BBE858BB7}" dt="2021-02-28T14:30:41.721" v="2368" actId="255"/>
          <ac:spMkLst>
            <pc:docMk/>
            <pc:sldMk cId="3242931020" sldId="319"/>
            <ac:spMk id="10" creationId="{AD939BC3-6091-4FC9-8856-C87FA64E1744}"/>
          </ac:spMkLst>
        </pc:spChg>
        <pc:spChg chg="add mod">
          <ac:chgData name="Elizabeth Bal" userId="199097b0-97c4-45e4-9436-75fd8a6f04ef" providerId="ADAL" clId="{F106F6DC-BEDB-4B84-87FB-405BBE858BB7}" dt="2021-02-28T14:30:49.601" v="2369" actId="255"/>
          <ac:spMkLst>
            <pc:docMk/>
            <pc:sldMk cId="3242931020" sldId="319"/>
            <ac:spMk id="11" creationId="{668726FC-BCEE-400B-8E0C-80BCF4659285}"/>
          </ac:spMkLst>
        </pc:spChg>
        <pc:picChg chg="add del mod">
          <ac:chgData name="Elizabeth Bal" userId="199097b0-97c4-45e4-9436-75fd8a6f04ef" providerId="ADAL" clId="{F106F6DC-BEDB-4B84-87FB-405BBE858BB7}" dt="2021-02-28T14:30:34.207" v="2367" actId="478"/>
          <ac:picMkLst>
            <pc:docMk/>
            <pc:sldMk cId="3242931020" sldId="319"/>
            <ac:picMk id="5" creationId="{B04DD610-1ED5-47A9-B9C4-B906F8ACCAD0}"/>
          </ac:picMkLst>
        </pc:picChg>
        <pc:picChg chg="add mod">
          <ac:chgData name="Elizabeth Bal" userId="199097b0-97c4-45e4-9436-75fd8a6f04ef" providerId="ADAL" clId="{F106F6DC-BEDB-4B84-87FB-405BBE858BB7}" dt="2021-02-28T14:34:00.302" v="2416" actId="1076"/>
          <ac:picMkLst>
            <pc:docMk/>
            <pc:sldMk cId="3242931020" sldId="319"/>
            <ac:picMk id="15" creationId="{F1F87F26-0121-4125-98C6-A713CAF61D8B}"/>
          </ac:picMkLst>
        </pc:picChg>
        <pc:cxnChg chg="add mod">
          <ac:chgData name="Elizabeth Bal" userId="199097b0-97c4-45e4-9436-75fd8a6f04ef" providerId="ADAL" clId="{F106F6DC-BEDB-4B84-87FB-405BBE858BB7}" dt="2021-02-28T14:31:28.579" v="2373" actId="14100"/>
          <ac:cxnSpMkLst>
            <pc:docMk/>
            <pc:sldMk cId="3242931020" sldId="319"/>
            <ac:cxnSpMk id="12" creationId="{C64482C0-04B2-40C8-9107-38EEAF005D4C}"/>
          </ac:cxnSpMkLst>
        </pc:cxnChg>
        <pc:cxnChg chg="add mod">
          <ac:chgData name="Elizabeth Bal" userId="199097b0-97c4-45e4-9436-75fd8a6f04ef" providerId="ADAL" clId="{F106F6DC-BEDB-4B84-87FB-405BBE858BB7}" dt="2021-02-28T14:31:33.891" v="2375" actId="1076"/>
          <ac:cxnSpMkLst>
            <pc:docMk/>
            <pc:sldMk cId="3242931020" sldId="319"/>
            <ac:cxnSpMk id="14" creationId="{5C24A449-32C9-427B-B513-EF26A312E057}"/>
          </ac:cxnSpMkLst>
        </pc:cxnChg>
      </pc:sldChg>
      <pc:sldChg chg="modSp add del mod ord modNotesTx">
        <pc:chgData name="Elizabeth Bal" userId="199097b0-97c4-45e4-9436-75fd8a6f04ef" providerId="ADAL" clId="{F106F6DC-BEDB-4B84-87FB-405BBE858BB7}" dt="2021-02-28T12:42:43.167" v="24" actId="47"/>
        <pc:sldMkLst>
          <pc:docMk/>
          <pc:sldMk cId="3352980751" sldId="320"/>
        </pc:sldMkLst>
        <pc:spChg chg="mod">
          <ac:chgData name="Elizabeth Bal" userId="199097b0-97c4-45e4-9436-75fd8a6f04ef" providerId="ADAL" clId="{F106F6DC-BEDB-4B84-87FB-405BBE858BB7}" dt="2021-02-28T12:41:33.580" v="21"/>
          <ac:spMkLst>
            <pc:docMk/>
            <pc:sldMk cId="3352980751" sldId="320"/>
            <ac:spMk id="2" creationId="{64314769-F3F0-42A3-8E24-82B7F05B58B7}"/>
          </ac:spMkLst>
        </pc:spChg>
        <pc:spChg chg="mod">
          <ac:chgData name="Elizabeth Bal" userId="199097b0-97c4-45e4-9436-75fd8a6f04ef" providerId="ADAL" clId="{F106F6DC-BEDB-4B84-87FB-405BBE858BB7}" dt="2021-02-28T12:41:36.672" v="22" actId="20577"/>
          <ac:spMkLst>
            <pc:docMk/>
            <pc:sldMk cId="3352980751" sldId="320"/>
            <ac:spMk id="6" creationId="{C7ADAFF5-32E9-4A39-9429-087F63C9B162}"/>
          </ac:spMkLst>
        </pc:spChg>
      </pc:sldChg>
      <pc:sldChg chg="addSp modSp add del mod ord modClrScheme chgLayout">
        <pc:chgData name="Elizabeth Bal" userId="199097b0-97c4-45e4-9436-75fd8a6f04ef" providerId="ADAL" clId="{F106F6DC-BEDB-4B84-87FB-405BBE858BB7}" dt="2021-02-28T12:50:27.223" v="86" actId="47"/>
        <pc:sldMkLst>
          <pc:docMk/>
          <pc:sldMk cId="1088592237" sldId="323"/>
        </pc:sldMkLst>
        <pc:spChg chg="add mod ord">
          <ac:chgData name="Elizabeth Bal" userId="199097b0-97c4-45e4-9436-75fd8a6f04ef" providerId="ADAL" clId="{F106F6DC-BEDB-4B84-87FB-405BBE858BB7}" dt="2021-02-28T12:49:21.852" v="82" actId="700"/>
          <ac:spMkLst>
            <pc:docMk/>
            <pc:sldMk cId="1088592237" sldId="323"/>
            <ac:spMk id="2" creationId="{8BF0109C-F83E-4B18-8496-7E5B430AB4EC}"/>
          </ac:spMkLst>
        </pc:spChg>
        <pc:spChg chg="mod ord">
          <ac:chgData name="Elizabeth Bal" userId="199097b0-97c4-45e4-9436-75fd8a6f04ef" providerId="ADAL" clId="{F106F6DC-BEDB-4B84-87FB-405BBE858BB7}" dt="2021-02-28T12:49:21.852" v="82" actId="700"/>
          <ac:spMkLst>
            <pc:docMk/>
            <pc:sldMk cId="1088592237" sldId="323"/>
            <ac:spMk id="7" creationId="{B11D44B4-426A-4D2F-888E-35E07FE62483}"/>
          </ac:spMkLst>
        </pc:spChg>
      </pc:sldChg>
      <pc:sldChg chg="add del ord">
        <pc:chgData name="Elizabeth Bal" userId="199097b0-97c4-45e4-9436-75fd8a6f04ef" providerId="ADAL" clId="{F106F6DC-BEDB-4B84-87FB-405BBE858BB7}" dt="2021-02-28T14:31:09.521" v="2371" actId="47"/>
        <pc:sldMkLst>
          <pc:docMk/>
          <pc:sldMk cId="2527199963" sldId="361"/>
        </pc:sldMkLst>
      </pc:sldChg>
      <pc:sldChg chg="modSp add del mod ord modNotesTx">
        <pc:chgData name="Elizabeth Bal" userId="199097b0-97c4-45e4-9436-75fd8a6f04ef" providerId="ADAL" clId="{F106F6DC-BEDB-4B84-87FB-405BBE858BB7}" dt="2021-03-02T09:35:27.233" v="3867" actId="47"/>
        <pc:sldMkLst>
          <pc:docMk/>
          <pc:sldMk cId="3158576060" sldId="450"/>
        </pc:sldMkLst>
        <pc:spChg chg="mod">
          <ac:chgData name="Elizabeth Bal" userId="199097b0-97c4-45e4-9436-75fd8a6f04ef" providerId="ADAL" clId="{F106F6DC-BEDB-4B84-87FB-405BBE858BB7}" dt="2021-02-28T13:08:48.216" v="794" actId="207"/>
          <ac:spMkLst>
            <pc:docMk/>
            <pc:sldMk cId="3158576060" sldId="450"/>
            <ac:spMk id="2" creationId="{46BCE8F4-AF89-4863-BE54-97045F85D315}"/>
          </ac:spMkLst>
        </pc:spChg>
        <pc:graphicFrameChg chg="mod modGraphic">
          <ac:chgData name="Elizabeth Bal" userId="199097b0-97c4-45e4-9436-75fd8a6f04ef" providerId="ADAL" clId="{F106F6DC-BEDB-4B84-87FB-405BBE858BB7}" dt="2021-03-02T09:30:33.695" v="3756"/>
          <ac:graphicFrameMkLst>
            <pc:docMk/>
            <pc:sldMk cId="3158576060" sldId="450"/>
            <ac:graphicFrameMk id="8" creationId="{FEEAC041-7C33-46AF-AAD5-1D6B15AD2BB5}"/>
          </ac:graphicFrameMkLst>
        </pc:graphicFrameChg>
      </pc:sldChg>
      <pc:sldChg chg="addSp delSp modSp add del mod ord modClrScheme chgLayout modNotesTx">
        <pc:chgData name="Elizabeth Bal" userId="199097b0-97c4-45e4-9436-75fd8a6f04ef" providerId="ADAL" clId="{F106F6DC-BEDB-4B84-87FB-405BBE858BB7}" dt="2021-03-03T09:51:51.302" v="6844" actId="20577"/>
        <pc:sldMkLst>
          <pc:docMk/>
          <pc:sldMk cId="616602451" sldId="683"/>
        </pc:sldMkLst>
        <pc:spChg chg="mod ord">
          <ac:chgData name="Elizabeth Bal" userId="199097b0-97c4-45e4-9436-75fd8a6f04ef" providerId="ADAL" clId="{F106F6DC-BEDB-4B84-87FB-405BBE858BB7}" dt="2021-03-02T20:57:54.464" v="5903" actId="700"/>
          <ac:spMkLst>
            <pc:docMk/>
            <pc:sldMk cId="616602451" sldId="683"/>
            <ac:spMk id="2" creationId="{D7E1F69B-BFC6-4924-961F-A93FB371971E}"/>
          </ac:spMkLst>
        </pc:spChg>
        <pc:spChg chg="add del mod ord">
          <ac:chgData name="Elizabeth Bal" userId="199097b0-97c4-45e4-9436-75fd8a6f04ef" providerId="ADAL" clId="{F106F6DC-BEDB-4B84-87FB-405BBE858BB7}" dt="2021-03-02T20:57:54.464" v="5903" actId="700"/>
          <ac:spMkLst>
            <pc:docMk/>
            <pc:sldMk cId="616602451" sldId="683"/>
            <ac:spMk id="3" creationId="{33946116-CB32-4892-9AAE-450E664ADEA7}"/>
          </ac:spMkLst>
        </pc:spChg>
        <pc:spChg chg="mod ord">
          <ac:chgData name="Elizabeth Bal" userId="199097b0-97c4-45e4-9436-75fd8a6f04ef" providerId="ADAL" clId="{F106F6DC-BEDB-4B84-87FB-405BBE858BB7}" dt="2021-03-02T20:57:54.464" v="5903" actId="700"/>
          <ac:spMkLst>
            <pc:docMk/>
            <pc:sldMk cId="616602451" sldId="683"/>
            <ac:spMk id="4" creationId="{D75AC1E6-D931-4868-9E18-1532386E02CD}"/>
          </ac:spMkLst>
        </pc:spChg>
        <pc:spChg chg="add del mod ord">
          <ac:chgData name="Elizabeth Bal" userId="199097b0-97c4-45e4-9436-75fd8a6f04ef" providerId="ADAL" clId="{F106F6DC-BEDB-4B84-87FB-405BBE858BB7}" dt="2021-03-02T20:57:54.464" v="5903" actId="700"/>
          <ac:spMkLst>
            <pc:docMk/>
            <pc:sldMk cId="616602451" sldId="683"/>
            <ac:spMk id="6" creationId="{E5AF05F4-1035-4941-A3C9-FF33971B1B4F}"/>
          </ac:spMkLst>
        </pc:spChg>
      </pc:sldChg>
      <pc:sldChg chg="addSp delSp modSp add mod ord modClrScheme chgLayout modNotesTx">
        <pc:chgData name="Elizabeth Bal" userId="199097b0-97c4-45e4-9436-75fd8a6f04ef" providerId="ADAL" clId="{F106F6DC-BEDB-4B84-87FB-405BBE858BB7}" dt="2021-03-03T09:52:08.511" v="6848" actId="6549"/>
        <pc:sldMkLst>
          <pc:docMk/>
          <pc:sldMk cId="923176022" sldId="693"/>
        </pc:sldMkLst>
        <pc:spChg chg="mod ord">
          <ac:chgData name="Elizabeth Bal" userId="199097b0-97c4-45e4-9436-75fd8a6f04ef" providerId="ADAL" clId="{F106F6DC-BEDB-4B84-87FB-405BBE858BB7}" dt="2021-03-03T09:21:24.399" v="6646" actId="700"/>
          <ac:spMkLst>
            <pc:docMk/>
            <pc:sldMk cId="923176022" sldId="693"/>
            <ac:spMk id="2" creationId="{AAB1D547-04FA-441C-A98C-CFB9D0E260A3}"/>
          </ac:spMkLst>
        </pc:spChg>
        <pc:spChg chg="add del mod ord">
          <ac:chgData name="Elizabeth Bal" userId="199097b0-97c4-45e4-9436-75fd8a6f04ef" providerId="ADAL" clId="{F106F6DC-BEDB-4B84-87FB-405BBE858BB7}" dt="2021-03-03T09:21:26.779" v="6647" actId="478"/>
          <ac:spMkLst>
            <pc:docMk/>
            <pc:sldMk cId="923176022" sldId="693"/>
            <ac:spMk id="3" creationId="{7E83A441-E570-4AFA-8882-88D77B4DA3E0}"/>
          </ac:spMkLst>
        </pc:spChg>
        <pc:spChg chg="add del mod ord">
          <ac:chgData name="Elizabeth Bal" userId="199097b0-97c4-45e4-9436-75fd8a6f04ef" providerId="ADAL" clId="{F106F6DC-BEDB-4B84-87FB-405BBE858BB7}" dt="2021-02-28T13:11:49.185" v="816" actId="478"/>
          <ac:spMkLst>
            <pc:docMk/>
            <pc:sldMk cId="923176022" sldId="693"/>
            <ac:spMk id="3" creationId="{D810DF4A-9C74-4AB9-A162-7243CEB7A593}"/>
          </ac:spMkLst>
        </pc:spChg>
        <pc:spChg chg="add del mod ord">
          <ac:chgData name="Elizabeth Bal" userId="199097b0-97c4-45e4-9436-75fd8a6f04ef" providerId="ADAL" clId="{F106F6DC-BEDB-4B84-87FB-405BBE858BB7}" dt="2021-02-28T13:11:51.720" v="817" actId="478"/>
          <ac:spMkLst>
            <pc:docMk/>
            <pc:sldMk cId="923176022" sldId="693"/>
            <ac:spMk id="4" creationId="{84DF4454-9245-43F7-9A11-F8C5AA256DB6}"/>
          </ac:spMkLst>
        </pc:spChg>
        <pc:spChg chg="add del mod ord">
          <ac:chgData name="Elizabeth Bal" userId="199097b0-97c4-45e4-9436-75fd8a6f04ef" providerId="ADAL" clId="{F106F6DC-BEDB-4B84-87FB-405BBE858BB7}" dt="2021-03-03T09:21:28.240" v="6648" actId="478"/>
          <ac:spMkLst>
            <pc:docMk/>
            <pc:sldMk cId="923176022" sldId="693"/>
            <ac:spMk id="4" creationId="{C969E1DB-2B0F-4015-9432-5476CC1B0955}"/>
          </ac:spMkLst>
        </pc:spChg>
      </pc:sldChg>
      <pc:sldChg chg="new del">
        <pc:chgData name="Elizabeth Bal" userId="199097b0-97c4-45e4-9436-75fd8a6f04ef" providerId="ADAL" clId="{F106F6DC-BEDB-4B84-87FB-405BBE858BB7}" dt="2021-02-28T13:04:15.512" v="755" actId="47"/>
        <pc:sldMkLst>
          <pc:docMk/>
          <pc:sldMk cId="1291485475" sldId="694"/>
        </pc:sldMkLst>
      </pc:sldChg>
      <pc:sldChg chg="addSp delSp modSp new mod ord modClrScheme chgLayout">
        <pc:chgData name="Elizabeth Bal" userId="199097b0-97c4-45e4-9436-75fd8a6f04ef" providerId="ADAL" clId="{F106F6DC-BEDB-4B84-87FB-405BBE858BB7}" dt="2021-03-02T22:05:00.875" v="6632" actId="207"/>
        <pc:sldMkLst>
          <pc:docMk/>
          <pc:sldMk cId="4103057961" sldId="695"/>
        </pc:sldMkLst>
        <pc:spChg chg="add del mod ord">
          <ac:chgData name="Elizabeth Bal" userId="199097b0-97c4-45e4-9436-75fd8a6f04ef" providerId="ADAL" clId="{F106F6DC-BEDB-4B84-87FB-405BBE858BB7}" dt="2021-03-02T21:21:17.368" v="6353" actId="478"/>
          <ac:spMkLst>
            <pc:docMk/>
            <pc:sldMk cId="4103057961" sldId="695"/>
            <ac:spMk id="2" creationId="{15969B1F-7888-4193-9AA6-379100E0FDF2}"/>
          </ac:spMkLst>
        </pc:spChg>
        <pc:spChg chg="del mod ord">
          <ac:chgData name="Elizabeth Bal" userId="199097b0-97c4-45e4-9436-75fd8a6f04ef" providerId="ADAL" clId="{F106F6DC-BEDB-4B84-87FB-405BBE858BB7}" dt="2021-02-28T13:00:09.785" v="721" actId="700"/>
          <ac:spMkLst>
            <pc:docMk/>
            <pc:sldMk cId="4103057961" sldId="695"/>
            <ac:spMk id="2" creationId="{552AE19F-2A7D-42FC-92DD-A93182858FBD}"/>
          </ac:spMkLst>
        </pc:spChg>
        <pc:spChg chg="del">
          <ac:chgData name="Elizabeth Bal" userId="199097b0-97c4-45e4-9436-75fd8a6f04ef" providerId="ADAL" clId="{F106F6DC-BEDB-4B84-87FB-405BBE858BB7}" dt="2021-02-28T13:00:09.785" v="721" actId="700"/>
          <ac:spMkLst>
            <pc:docMk/>
            <pc:sldMk cId="4103057961" sldId="695"/>
            <ac:spMk id="3" creationId="{CA006411-00BF-4D56-A2B3-1E4DBFA015EE}"/>
          </ac:spMkLst>
        </pc:spChg>
        <pc:spChg chg="add del mod ord">
          <ac:chgData name="Elizabeth Bal" userId="199097b0-97c4-45e4-9436-75fd8a6f04ef" providerId="ADAL" clId="{F106F6DC-BEDB-4B84-87FB-405BBE858BB7}" dt="2021-03-02T21:21:19.395" v="6354" actId="478"/>
          <ac:spMkLst>
            <pc:docMk/>
            <pc:sldMk cId="4103057961" sldId="695"/>
            <ac:spMk id="3" creationId="{EC7BCCD0-AEE0-44CF-9748-9344F973078B}"/>
          </ac:spMkLst>
        </pc:spChg>
        <pc:spChg chg="del">
          <ac:chgData name="Elizabeth Bal" userId="199097b0-97c4-45e4-9436-75fd8a6f04ef" providerId="ADAL" clId="{F106F6DC-BEDB-4B84-87FB-405BBE858BB7}" dt="2021-02-28T13:00:09.785" v="721" actId="700"/>
          <ac:spMkLst>
            <pc:docMk/>
            <pc:sldMk cId="4103057961" sldId="695"/>
            <ac:spMk id="4" creationId="{AAF0DD24-40C8-4059-8541-7A9D89726F76}"/>
          </ac:spMkLst>
        </pc:spChg>
        <pc:spChg chg="del">
          <ac:chgData name="Elizabeth Bal" userId="199097b0-97c4-45e4-9436-75fd8a6f04ef" providerId="ADAL" clId="{F106F6DC-BEDB-4B84-87FB-405BBE858BB7}" dt="2021-02-28T13:00:09.785" v="721" actId="700"/>
          <ac:spMkLst>
            <pc:docMk/>
            <pc:sldMk cId="4103057961" sldId="695"/>
            <ac:spMk id="5" creationId="{9CCA466D-522B-4BC4-9DF6-594A37A2FB12}"/>
          </ac:spMkLst>
        </pc:spChg>
        <pc:spChg chg="del">
          <ac:chgData name="Elizabeth Bal" userId="199097b0-97c4-45e4-9436-75fd8a6f04ef" providerId="ADAL" clId="{F106F6DC-BEDB-4B84-87FB-405BBE858BB7}" dt="2021-02-28T13:00:09.785" v="721" actId="700"/>
          <ac:spMkLst>
            <pc:docMk/>
            <pc:sldMk cId="4103057961" sldId="695"/>
            <ac:spMk id="6" creationId="{2F892427-FFFF-4A16-B132-0C3E7DF51C7D}"/>
          </ac:spMkLst>
        </pc:spChg>
        <pc:spChg chg="add del mod ord">
          <ac:chgData name="Elizabeth Bal" userId="199097b0-97c4-45e4-9436-75fd8a6f04ef" providerId="ADAL" clId="{F106F6DC-BEDB-4B84-87FB-405BBE858BB7}" dt="2021-02-28T13:02:04.203" v="733" actId="478"/>
          <ac:spMkLst>
            <pc:docMk/>
            <pc:sldMk cId="4103057961" sldId="695"/>
            <ac:spMk id="7" creationId="{64382DCE-35A8-4E3F-80A1-C5C2D57FFCDA}"/>
          </ac:spMkLst>
        </pc:spChg>
        <pc:spChg chg="add del mod ord">
          <ac:chgData name="Elizabeth Bal" userId="199097b0-97c4-45e4-9436-75fd8a6f04ef" providerId="ADAL" clId="{F106F6DC-BEDB-4B84-87FB-405BBE858BB7}" dt="2021-02-28T13:02:06.403" v="734" actId="478"/>
          <ac:spMkLst>
            <pc:docMk/>
            <pc:sldMk cId="4103057961" sldId="695"/>
            <ac:spMk id="8" creationId="{9DAEC096-4D2A-40A7-AAC3-CFAF38400786}"/>
          </ac:spMkLst>
        </pc:spChg>
        <pc:spChg chg="add mod">
          <ac:chgData name="Elizabeth Bal" userId="199097b0-97c4-45e4-9436-75fd8a6f04ef" providerId="ADAL" clId="{F106F6DC-BEDB-4B84-87FB-405BBE858BB7}" dt="2021-03-02T22:05:00.875" v="6632" actId="207"/>
          <ac:spMkLst>
            <pc:docMk/>
            <pc:sldMk cId="4103057961" sldId="695"/>
            <ac:spMk id="10" creationId="{2B5A62BA-816C-4B39-A82F-E52B0152646D}"/>
          </ac:spMkLst>
        </pc:spChg>
        <pc:spChg chg="add del mod ord">
          <ac:chgData name="Elizabeth Bal" userId="199097b0-97c4-45e4-9436-75fd8a6f04ef" providerId="ADAL" clId="{F106F6DC-BEDB-4B84-87FB-405BBE858BB7}" dt="2021-02-28T13:02:57.056" v="745" actId="478"/>
          <ac:spMkLst>
            <pc:docMk/>
            <pc:sldMk cId="4103057961" sldId="695"/>
            <ac:spMk id="12" creationId="{883B9994-BF6B-45AA-AF4E-B6EE54FC2E00}"/>
          </ac:spMkLst>
        </pc:spChg>
        <pc:spChg chg="add del mod ord">
          <ac:chgData name="Elizabeth Bal" userId="199097b0-97c4-45e4-9436-75fd8a6f04ef" providerId="ADAL" clId="{F106F6DC-BEDB-4B84-87FB-405BBE858BB7}" dt="2021-02-28T13:03:00.840" v="746" actId="478"/>
          <ac:spMkLst>
            <pc:docMk/>
            <pc:sldMk cId="4103057961" sldId="695"/>
            <ac:spMk id="13" creationId="{47731F31-5435-46D2-A342-678FCC296687}"/>
          </ac:spMkLst>
        </pc:spChg>
        <pc:picChg chg="add del mod">
          <ac:chgData name="Elizabeth Bal" userId="199097b0-97c4-45e4-9436-75fd8a6f04ef" providerId="ADAL" clId="{F106F6DC-BEDB-4B84-87FB-405BBE858BB7}" dt="2021-02-28T13:01:18.385" v="731" actId="478"/>
          <ac:picMkLst>
            <pc:docMk/>
            <pc:sldMk cId="4103057961" sldId="695"/>
            <ac:picMk id="9" creationId="{51F5BEB1-B0FA-40E9-B125-2F65D30EB3B3}"/>
          </ac:picMkLst>
        </pc:picChg>
        <pc:picChg chg="add mod">
          <ac:chgData name="Elizabeth Bal" userId="199097b0-97c4-45e4-9436-75fd8a6f04ef" providerId="ADAL" clId="{F106F6DC-BEDB-4B84-87FB-405BBE858BB7}" dt="2021-02-28T13:02:00.675" v="732"/>
          <ac:picMkLst>
            <pc:docMk/>
            <pc:sldMk cId="4103057961" sldId="695"/>
            <ac:picMk id="11" creationId="{F50005C3-E3FC-4D75-9479-A7CC31D253CF}"/>
          </ac:picMkLst>
        </pc:picChg>
        <pc:picChg chg="add del mod ord">
          <ac:chgData name="Elizabeth Bal" userId="199097b0-97c4-45e4-9436-75fd8a6f04ef" providerId="ADAL" clId="{F106F6DC-BEDB-4B84-87FB-405BBE858BB7}" dt="2021-03-02T21:22:00.332" v="6358" actId="478"/>
          <ac:picMkLst>
            <pc:docMk/>
            <pc:sldMk cId="4103057961" sldId="695"/>
            <ac:picMk id="15" creationId="{1C110231-32D8-40CB-9BD3-EA7D1406AE62}"/>
          </ac:picMkLst>
        </pc:picChg>
      </pc:sldChg>
      <pc:sldChg chg="addSp delSp modSp new del mod ord modClrScheme chgLayout modNotesTx">
        <pc:chgData name="Elizabeth Bal" userId="199097b0-97c4-45e4-9436-75fd8a6f04ef" providerId="ADAL" clId="{F106F6DC-BEDB-4B84-87FB-405BBE858BB7}" dt="2021-02-28T14:27:35.336" v="2316" actId="47"/>
        <pc:sldMkLst>
          <pc:docMk/>
          <pc:sldMk cId="1165863089" sldId="696"/>
        </pc:sldMkLst>
        <pc:spChg chg="del mod ord">
          <ac:chgData name="Elizabeth Bal" userId="199097b0-97c4-45e4-9436-75fd8a6f04ef" providerId="ADAL" clId="{F106F6DC-BEDB-4B84-87FB-405BBE858BB7}" dt="2021-02-28T13:45:27.128" v="1295" actId="700"/>
          <ac:spMkLst>
            <pc:docMk/>
            <pc:sldMk cId="1165863089" sldId="696"/>
            <ac:spMk id="2" creationId="{C732F99E-8508-43B2-8742-56E93AAF4F06}"/>
          </ac:spMkLst>
        </pc:spChg>
        <pc:spChg chg="del mod ord">
          <ac:chgData name="Elizabeth Bal" userId="199097b0-97c4-45e4-9436-75fd8a6f04ef" providerId="ADAL" clId="{F106F6DC-BEDB-4B84-87FB-405BBE858BB7}" dt="2021-02-28T13:45:27.128" v="1295" actId="700"/>
          <ac:spMkLst>
            <pc:docMk/>
            <pc:sldMk cId="1165863089" sldId="696"/>
            <ac:spMk id="3" creationId="{211D084C-DFAB-4DB2-A5BC-496A281270F4}"/>
          </ac:spMkLst>
        </pc:spChg>
        <pc:spChg chg="del">
          <ac:chgData name="Elizabeth Bal" userId="199097b0-97c4-45e4-9436-75fd8a6f04ef" providerId="ADAL" clId="{F106F6DC-BEDB-4B84-87FB-405BBE858BB7}" dt="2021-02-28T13:45:27.128" v="1295" actId="700"/>
          <ac:spMkLst>
            <pc:docMk/>
            <pc:sldMk cId="1165863089" sldId="696"/>
            <ac:spMk id="4" creationId="{BC35D9B0-9A6F-4ECD-BDF4-18658DC43E2B}"/>
          </ac:spMkLst>
        </pc:spChg>
        <pc:spChg chg="del mod ord">
          <ac:chgData name="Elizabeth Bal" userId="199097b0-97c4-45e4-9436-75fd8a6f04ef" providerId="ADAL" clId="{F106F6DC-BEDB-4B84-87FB-405BBE858BB7}" dt="2021-02-28T13:45:50.962" v="1349" actId="478"/>
          <ac:spMkLst>
            <pc:docMk/>
            <pc:sldMk cId="1165863089" sldId="696"/>
            <ac:spMk id="5" creationId="{5592398E-8EA4-4C5D-94CE-1415448824D6}"/>
          </ac:spMkLst>
        </pc:spChg>
        <pc:spChg chg="mod ord">
          <ac:chgData name="Elizabeth Bal" userId="199097b0-97c4-45e4-9436-75fd8a6f04ef" providerId="ADAL" clId="{F106F6DC-BEDB-4B84-87FB-405BBE858BB7}" dt="2021-02-28T13:45:58.934" v="1350" actId="700"/>
          <ac:spMkLst>
            <pc:docMk/>
            <pc:sldMk cId="1165863089" sldId="696"/>
            <ac:spMk id="6" creationId="{ECD38F96-71F3-406C-8C08-8ADFC9E5F358}"/>
          </ac:spMkLst>
        </pc:spChg>
        <pc:spChg chg="add mod ord">
          <ac:chgData name="Elizabeth Bal" userId="199097b0-97c4-45e4-9436-75fd8a6f04ef" providerId="ADAL" clId="{F106F6DC-BEDB-4B84-87FB-405BBE858BB7}" dt="2021-02-28T13:45:58.934" v="1350" actId="700"/>
          <ac:spMkLst>
            <pc:docMk/>
            <pc:sldMk cId="1165863089" sldId="696"/>
            <ac:spMk id="7" creationId="{A31393BA-FB51-4144-A4D2-C87782C1E32F}"/>
          </ac:spMkLst>
        </pc:spChg>
        <pc:spChg chg="add del mod ord">
          <ac:chgData name="Elizabeth Bal" userId="199097b0-97c4-45e4-9436-75fd8a6f04ef" providerId="ADAL" clId="{F106F6DC-BEDB-4B84-87FB-405BBE858BB7}" dt="2021-02-28T13:45:58.934" v="1350" actId="700"/>
          <ac:spMkLst>
            <pc:docMk/>
            <pc:sldMk cId="1165863089" sldId="696"/>
            <ac:spMk id="8" creationId="{B2A023B3-70A2-4191-BE36-BC4871B80E3A}"/>
          </ac:spMkLst>
        </pc:spChg>
        <pc:spChg chg="add del mod ord">
          <ac:chgData name="Elizabeth Bal" userId="199097b0-97c4-45e4-9436-75fd8a6f04ef" providerId="ADAL" clId="{F106F6DC-BEDB-4B84-87FB-405BBE858BB7}" dt="2021-02-28T13:46:02.086" v="1351" actId="478"/>
          <ac:spMkLst>
            <pc:docMk/>
            <pc:sldMk cId="1165863089" sldId="696"/>
            <ac:spMk id="9" creationId="{87C3B62A-C8BC-4D1A-B27E-13CC26828722}"/>
          </ac:spMkLst>
        </pc:spChg>
      </pc:sldChg>
      <pc:sldChg chg="modSp add del mod ord">
        <pc:chgData name="Elizabeth Bal" userId="199097b0-97c4-45e4-9436-75fd8a6f04ef" providerId="ADAL" clId="{F106F6DC-BEDB-4B84-87FB-405BBE858BB7}" dt="2021-02-28T14:28:51.937" v="2321" actId="47"/>
        <pc:sldMkLst>
          <pc:docMk/>
          <pc:sldMk cId="2418525042" sldId="697"/>
        </pc:sldMkLst>
        <pc:spChg chg="mod">
          <ac:chgData name="Elizabeth Bal" userId="199097b0-97c4-45e4-9436-75fd8a6f04ef" providerId="ADAL" clId="{F106F6DC-BEDB-4B84-87FB-405BBE858BB7}" dt="2021-02-28T13:58:07.066" v="1535" actId="20577"/>
          <ac:spMkLst>
            <pc:docMk/>
            <pc:sldMk cId="2418525042" sldId="697"/>
            <ac:spMk id="7" creationId="{A31393BA-FB51-4144-A4D2-C87782C1E32F}"/>
          </ac:spMkLst>
        </pc:spChg>
      </pc:sldChg>
      <pc:sldChg chg="addSp">
        <pc:chgData name="Elizabeth Bal" userId="199097b0-97c4-45e4-9436-75fd8a6f04ef" providerId="ADAL" clId="{F106F6DC-BEDB-4B84-87FB-405BBE858BB7}" dt="2021-02-28T14:26:49.870" v="2308"/>
        <pc:sldMkLst>
          <pc:docMk/>
          <pc:sldMk cId="3816143792" sldId="697"/>
        </pc:sldMkLst>
        <pc:picChg chg="add">
          <ac:chgData name="Elizabeth Bal" userId="199097b0-97c4-45e4-9436-75fd8a6f04ef" providerId="ADAL" clId="{F106F6DC-BEDB-4B84-87FB-405BBE858BB7}" dt="2021-02-28T14:26:49.870" v="2308"/>
          <ac:picMkLst>
            <pc:docMk/>
            <pc:sldMk cId="3816143792" sldId="697"/>
            <ac:picMk id="2050" creationId="{45A62373-0A42-4716-96BD-8409F7F730ED}"/>
          </ac:picMkLst>
        </pc:picChg>
      </pc:sldChg>
      <pc:sldChg chg="delSp modSp add del mod ord">
        <pc:chgData name="Elizabeth Bal" userId="199097b0-97c4-45e4-9436-75fd8a6f04ef" providerId="ADAL" clId="{F106F6DC-BEDB-4B84-87FB-405BBE858BB7}" dt="2021-03-02T09:36:20.522" v="3868" actId="47"/>
        <pc:sldMkLst>
          <pc:docMk/>
          <pc:sldMk cId="2671757128" sldId="698"/>
        </pc:sldMkLst>
        <pc:spChg chg="del">
          <ac:chgData name="Elizabeth Bal" userId="199097b0-97c4-45e4-9436-75fd8a6f04ef" providerId="ADAL" clId="{F106F6DC-BEDB-4B84-87FB-405BBE858BB7}" dt="2021-02-28T14:55:00.932" v="2673" actId="478"/>
          <ac:spMkLst>
            <pc:docMk/>
            <pc:sldMk cId="2671757128" sldId="698"/>
            <ac:spMk id="6" creationId="{ECD38F96-71F3-406C-8C08-8ADFC9E5F358}"/>
          </ac:spMkLst>
        </pc:spChg>
        <pc:spChg chg="mod">
          <ac:chgData name="Elizabeth Bal" userId="199097b0-97c4-45e4-9436-75fd8a6f04ef" providerId="ADAL" clId="{F106F6DC-BEDB-4B84-87FB-405BBE858BB7}" dt="2021-02-28T15:30:22.791" v="3417" actId="20577"/>
          <ac:spMkLst>
            <pc:docMk/>
            <pc:sldMk cId="2671757128" sldId="698"/>
            <ac:spMk id="7" creationId="{A31393BA-FB51-4144-A4D2-C87782C1E32F}"/>
          </ac:spMkLst>
        </pc:spChg>
      </pc:sldChg>
      <pc:sldChg chg="modSp new del mod">
        <pc:chgData name="Elizabeth Bal" userId="199097b0-97c4-45e4-9436-75fd8a6f04ef" providerId="ADAL" clId="{F106F6DC-BEDB-4B84-87FB-405BBE858BB7}" dt="2021-02-28T13:47:32.414" v="1443" actId="47"/>
        <pc:sldMkLst>
          <pc:docMk/>
          <pc:sldMk cId="296064976" sldId="699"/>
        </pc:sldMkLst>
        <pc:spChg chg="mod">
          <ac:chgData name="Elizabeth Bal" userId="199097b0-97c4-45e4-9436-75fd8a6f04ef" providerId="ADAL" clId="{F106F6DC-BEDB-4B84-87FB-405BBE858BB7}" dt="2021-02-28T13:47:21.544" v="1442" actId="20577"/>
          <ac:spMkLst>
            <pc:docMk/>
            <pc:sldMk cId="296064976" sldId="699"/>
            <ac:spMk id="2" creationId="{3285F449-8A59-40BA-BE81-0DACF372792D}"/>
          </ac:spMkLst>
        </pc:spChg>
      </pc:sldChg>
      <pc:sldChg chg="modSp new del mod">
        <pc:chgData name="Elizabeth Bal" userId="199097b0-97c4-45e4-9436-75fd8a6f04ef" providerId="ADAL" clId="{F106F6DC-BEDB-4B84-87FB-405BBE858BB7}" dt="2021-02-28T13:48:10.659" v="1460" actId="47"/>
        <pc:sldMkLst>
          <pc:docMk/>
          <pc:sldMk cId="355968006" sldId="699"/>
        </pc:sldMkLst>
        <pc:spChg chg="mod">
          <ac:chgData name="Elizabeth Bal" userId="199097b0-97c4-45e4-9436-75fd8a6f04ef" providerId="ADAL" clId="{F106F6DC-BEDB-4B84-87FB-405BBE858BB7}" dt="2021-02-28T13:48:03.973" v="1459" actId="207"/>
          <ac:spMkLst>
            <pc:docMk/>
            <pc:sldMk cId="355968006" sldId="699"/>
            <ac:spMk id="2" creationId="{D1BBAA96-A83D-4BA7-ABA4-F7A4F324E04A}"/>
          </ac:spMkLst>
        </pc:spChg>
      </pc:sldChg>
      <pc:sldChg chg="addSp delSp modSp new mod ord modClrScheme chgLayout modNotesTx">
        <pc:chgData name="Elizabeth Bal" userId="199097b0-97c4-45e4-9436-75fd8a6f04ef" providerId="ADAL" clId="{F106F6DC-BEDB-4B84-87FB-405BBE858BB7}" dt="2021-03-03T09:52:11.911" v="6849" actId="6549"/>
        <pc:sldMkLst>
          <pc:docMk/>
          <pc:sldMk cId="2503057050" sldId="699"/>
        </pc:sldMkLst>
        <pc:spChg chg="add del mod ord">
          <ac:chgData name="Elizabeth Bal" userId="199097b0-97c4-45e4-9436-75fd8a6f04ef" providerId="ADAL" clId="{F106F6DC-BEDB-4B84-87FB-405BBE858BB7}" dt="2021-03-03T09:21:10.652" v="6643" actId="478"/>
          <ac:spMkLst>
            <pc:docMk/>
            <pc:sldMk cId="2503057050" sldId="699"/>
            <ac:spMk id="2" creationId="{271D7402-23E9-41BD-B18F-410A7BDAC62A}"/>
          </ac:spMkLst>
        </pc:spChg>
        <pc:spChg chg="add del mod ord">
          <ac:chgData name="Elizabeth Bal" userId="199097b0-97c4-45e4-9436-75fd8a6f04ef" providerId="ADAL" clId="{F106F6DC-BEDB-4B84-87FB-405BBE858BB7}" dt="2021-03-02T21:53:54.457" v="6532" actId="478"/>
          <ac:spMkLst>
            <pc:docMk/>
            <pc:sldMk cId="2503057050" sldId="699"/>
            <ac:spMk id="2" creationId="{B721F990-E76D-4883-A4EC-32CF30102233}"/>
          </ac:spMkLst>
        </pc:spChg>
        <pc:spChg chg="add del mod ord">
          <ac:chgData name="Elizabeth Bal" userId="199097b0-97c4-45e4-9436-75fd8a6f04ef" providerId="ADAL" clId="{F106F6DC-BEDB-4B84-87FB-405BBE858BB7}" dt="2021-03-03T09:21:12.826" v="6644" actId="478"/>
          <ac:spMkLst>
            <pc:docMk/>
            <pc:sldMk cId="2503057050" sldId="699"/>
            <ac:spMk id="3" creationId="{863CD0A5-AF44-4F0D-8E28-11CE17756F04}"/>
          </ac:spMkLst>
        </pc:spChg>
        <pc:spChg chg="del mod ord">
          <ac:chgData name="Elizabeth Bal" userId="199097b0-97c4-45e4-9436-75fd8a6f04ef" providerId="ADAL" clId="{F106F6DC-BEDB-4B84-87FB-405BBE858BB7}" dt="2021-03-02T21:48:30.490" v="6469" actId="478"/>
          <ac:spMkLst>
            <pc:docMk/>
            <pc:sldMk cId="2503057050" sldId="699"/>
            <ac:spMk id="3" creationId="{F8AF3DE5-0C9A-4CBC-8234-A6BC5042B6EB}"/>
          </ac:spMkLst>
        </pc:spChg>
        <pc:spChg chg="del">
          <ac:chgData name="Elizabeth Bal" userId="199097b0-97c4-45e4-9436-75fd8a6f04ef" providerId="ADAL" clId="{F106F6DC-BEDB-4B84-87FB-405BBE858BB7}" dt="2021-03-02T21:48:11.618" v="6415" actId="700"/>
          <ac:spMkLst>
            <pc:docMk/>
            <pc:sldMk cId="2503057050" sldId="699"/>
            <ac:spMk id="4" creationId="{3977A241-49B7-44C4-9717-F1802EAB589E}"/>
          </ac:spMkLst>
        </pc:spChg>
        <pc:spChg chg="add del mod ord">
          <ac:chgData name="Elizabeth Bal" userId="199097b0-97c4-45e4-9436-75fd8a6f04ef" providerId="ADAL" clId="{F106F6DC-BEDB-4B84-87FB-405BBE858BB7}" dt="2021-03-03T09:22:47.565" v="6661" actId="14100"/>
          <ac:spMkLst>
            <pc:docMk/>
            <pc:sldMk cId="2503057050" sldId="699"/>
            <ac:spMk id="5" creationId="{3BFAACE4-B8AF-4DF5-A415-B3900971B3C8}"/>
          </ac:spMkLst>
        </pc:spChg>
        <pc:spChg chg="del">
          <ac:chgData name="Elizabeth Bal" userId="199097b0-97c4-45e4-9436-75fd8a6f04ef" providerId="ADAL" clId="{F106F6DC-BEDB-4B84-87FB-405BBE858BB7}" dt="2021-02-28T13:58:22.162" v="1539" actId="478"/>
          <ac:spMkLst>
            <pc:docMk/>
            <pc:sldMk cId="2503057050" sldId="699"/>
            <ac:spMk id="5" creationId="{D28E5E00-8E28-4205-8162-FF9E42DF436F}"/>
          </ac:spMkLst>
        </pc:spChg>
        <pc:spChg chg="mod ord">
          <ac:chgData name="Elizabeth Bal" userId="199097b0-97c4-45e4-9436-75fd8a6f04ef" providerId="ADAL" clId="{F106F6DC-BEDB-4B84-87FB-405BBE858BB7}" dt="2021-03-03T09:21:08.542" v="6642" actId="700"/>
          <ac:spMkLst>
            <pc:docMk/>
            <pc:sldMk cId="2503057050" sldId="699"/>
            <ac:spMk id="6" creationId="{BA90D187-38B4-4D0E-970F-A4A314E5AB9C}"/>
          </ac:spMkLst>
        </pc:spChg>
        <pc:spChg chg="add del mod">
          <ac:chgData name="Elizabeth Bal" userId="199097b0-97c4-45e4-9436-75fd8a6f04ef" providerId="ADAL" clId="{F106F6DC-BEDB-4B84-87FB-405BBE858BB7}" dt="2021-03-02T21:48:33.632" v="6470" actId="478"/>
          <ac:spMkLst>
            <pc:docMk/>
            <pc:sldMk cId="2503057050" sldId="699"/>
            <ac:spMk id="8" creationId="{A9D72457-9323-4B7C-9B09-8BB12BC73880}"/>
          </ac:spMkLst>
        </pc:spChg>
        <pc:spChg chg="add del mod">
          <ac:chgData name="Elizabeth Bal" userId="199097b0-97c4-45e4-9436-75fd8a6f04ef" providerId="ADAL" clId="{F106F6DC-BEDB-4B84-87FB-405BBE858BB7}" dt="2021-03-02T21:51:35.773" v="6499" actId="478"/>
          <ac:spMkLst>
            <pc:docMk/>
            <pc:sldMk cId="2503057050" sldId="699"/>
            <ac:spMk id="10" creationId="{99B055FD-FC4A-441F-AE4A-2A60FBC5656E}"/>
          </ac:spMkLst>
        </pc:spChg>
        <pc:spChg chg="add del mod">
          <ac:chgData name="Elizabeth Bal" userId="199097b0-97c4-45e4-9436-75fd8a6f04ef" providerId="ADAL" clId="{F106F6DC-BEDB-4B84-87FB-405BBE858BB7}" dt="2021-03-02T21:55:38.220" v="6555" actId="26606"/>
          <ac:spMkLst>
            <pc:docMk/>
            <pc:sldMk cId="2503057050" sldId="699"/>
            <ac:spMk id="11" creationId="{AE5640F3-2C1D-4639-BCFD-342D68D34D45}"/>
          </ac:spMkLst>
        </pc:spChg>
        <pc:spChg chg="add del">
          <ac:chgData name="Elizabeth Bal" userId="199097b0-97c4-45e4-9436-75fd8a6f04ef" providerId="ADAL" clId="{F106F6DC-BEDB-4B84-87FB-405BBE858BB7}" dt="2021-03-02T21:49:29.840" v="6483" actId="26606"/>
          <ac:spMkLst>
            <pc:docMk/>
            <pc:sldMk cId="2503057050" sldId="699"/>
            <ac:spMk id="12" creationId="{8B0A1397-5E97-448B-AC3C-10B8F30EB19C}"/>
          </ac:spMkLst>
        </pc:spChg>
        <pc:spChg chg="add del mod">
          <ac:chgData name="Elizabeth Bal" userId="199097b0-97c4-45e4-9436-75fd8a6f04ef" providerId="ADAL" clId="{F106F6DC-BEDB-4B84-87FB-405BBE858BB7}" dt="2021-03-02T21:53:56.833" v="6533" actId="478"/>
          <ac:spMkLst>
            <pc:docMk/>
            <pc:sldMk cId="2503057050" sldId="699"/>
            <ac:spMk id="13" creationId="{4E0CF077-1679-487E-ABBB-71F7BB1A9BAE}"/>
          </ac:spMkLst>
        </pc:spChg>
        <pc:spChg chg="add del">
          <ac:chgData name="Elizabeth Bal" userId="199097b0-97c4-45e4-9436-75fd8a6f04ef" providerId="ADAL" clId="{F106F6DC-BEDB-4B84-87FB-405BBE858BB7}" dt="2021-03-02T21:49:29.840" v="6483" actId="26606"/>
          <ac:spMkLst>
            <pc:docMk/>
            <pc:sldMk cId="2503057050" sldId="699"/>
            <ac:spMk id="14" creationId="{46D0849B-5366-467F-83ED-79FE815C26A6}"/>
          </ac:spMkLst>
        </pc:spChg>
        <pc:spChg chg="add del mod ord">
          <ac:chgData name="Elizabeth Bal" userId="199097b0-97c4-45e4-9436-75fd8a6f04ef" providerId="ADAL" clId="{F106F6DC-BEDB-4B84-87FB-405BBE858BB7}" dt="2021-03-02T21:55:38.220" v="6555" actId="26606"/>
          <ac:spMkLst>
            <pc:docMk/>
            <pc:sldMk cId="2503057050" sldId="699"/>
            <ac:spMk id="15" creationId="{2E3F567D-336E-40EC-8BFC-723727CDC717}"/>
          </ac:spMkLst>
        </pc:spChg>
        <pc:spChg chg="add del">
          <ac:chgData name="Elizabeth Bal" userId="199097b0-97c4-45e4-9436-75fd8a6f04ef" providerId="ADAL" clId="{F106F6DC-BEDB-4B84-87FB-405BBE858BB7}" dt="2021-03-02T21:49:29.840" v="6483" actId="26606"/>
          <ac:spMkLst>
            <pc:docMk/>
            <pc:sldMk cId="2503057050" sldId="699"/>
            <ac:spMk id="16" creationId="{DE4EB5B7-38B4-4666-9CCB-10F06E6C2449}"/>
          </ac:spMkLst>
        </pc:spChg>
        <pc:spChg chg="add del mod">
          <ac:chgData name="Elizabeth Bal" userId="199097b0-97c4-45e4-9436-75fd8a6f04ef" providerId="ADAL" clId="{F106F6DC-BEDB-4B84-87FB-405BBE858BB7}" dt="2021-03-02T21:55:38.220" v="6555" actId="26606"/>
          <ac:spMkLst>
            <pc:docMk/>
            <pc:sldMk cId="2503057050" sldId="699"/>
            <ac:spMk id="17" creationId="{8F7534B9-211B-4994-81B9-6667BDD964AD}"/>
          </ac:spMkLst>
        </pc:spChg>
        <pc:spChg chg="add del mod">
          <ac:chgData name="Elizabeth Bal" userId="199097b0-97c4-45e4-9436-75fd8a6f04ef" providerId="ADAL" clId="{F106F6DC-BEDB-4B84-87FB-405BBE858BB7}" dt="2021-03-02T21:49:41.278" v="6489" actId="26606"/>
          <ac:spMkLst>
            <pc:docMk/>
            <pc:sldMk cId="2503057050" sldId="699"/>
            <ac:spMk id="18" creationId="{291139B7-C211-4A9E-BC18-F63EAA8A96E5}"/>
          </ac:spMkLst>
        </pc:spChg>
        <pc:spChg chg="add del mod">
          <ac:chgData name="Elizabeth Bal" userId="199097b0-97c4-45e4-9436-75fd8a6f04ef" providerId="ADAL" clId="{F106F6DC-BEDB-4B84-87FB-405BBE858BB7}" dt="2021-03-02T21:49:41.278" v="6489" actId="26606"/>
          <ac:spMkLst>
            <pc:docMk/>
            <pc:sldMk cId="2503057050" sldId="699"/>
            <ac:spMk id="19" creationId="{71080E40-0647-4ADD-B169-536771068740}"/>
          </ac:spMkLst>
        </pc:spChg>
        <pc:spChg chg="add del mod">
          <ac:chgData name="Elizabeth Bal" userId="199097b0-97c4-45e4-9436-75fd8a6f04ef" providerId="ADAL" clId="{F106F6DC-BEDB-4B84-87FB-405BBE858BB7}" dt="2021-03-02T21:49:41.278" v="6489" actId="26606"/>
          <ac:spMkLst>
            <pc:docMk/>
            <pc:sldMk cId="2503057050" sldId="699"/>
            <ac:spMk id="20" creationId="{8C27D3AD-E44F-4641-BE67-005B0F4ACB79}"/>
          </ac:spMkLst>
        </pc:spChg>
        <pc:spChg chg="add del mod">
          <ac:chgData name="Elizabeth Bal" userId="199097b0-97c4-45e4-9436-75fd8a6f04ef" providerId="ADAL" clId="{F106F6DC-BEDB-4B84-87FB-405BBE858BB7}" dt="2021-03-02T21:55:34.373" v="6553" actId="26606"/>
          <ac:spMkLst>
            <pc:docMk/>
            <pc:sldMk cId="2503057050" sldId="699"/>
            <ac:spMk id="27" creationId="{B4C70A36-307A-48B1-8673-A4244E32979C}"/>
          </ac:spMkLst>
        </pc:spChg>
        <pc:spChg chg="add del mod">
          <ac:chgData name="Elizabeth Bal" userId="199097b0-97c4-45e4-9436-75fd8a6f04ef" providerId="ADAL" clId="{F106F6DC-BEDB-4B84-87FB-405BBE858BB7}" dt="2021-03-02T21:55:34.373" v="6553" actId="26606"/>
          <ac:spMkLst>
            <pc:docMk/>
            <pc:sldMk cId="2503057050" sldId="699"/>
            <ac:spMk id="29" creationId="{67FD5A86-5347-4068-89BE-3DF33DC58608}"/>
          </ac:spMkLst>
        </pc:spChg>
        <pc:spChg chg="add del mod">
          <ac:chgData name="Elizabeth Bal" userId="199097b0-97c4-45e4-9436-75fd8a6f04ef" providerId="ADAL" clId="{F106F6DC-BEDB-4B84-87FB-405BBE858BB7}" dt="2021-03-02T21:55:33.133" v="6551" actId="26606"/>
          <ac:spMkLst>
            <pc:docMk/>
            <pc:sldMk cId="2503057050" sldId="699"/>
            <ac:spMk id="32" creationId="{D1058A95-E5F3-49D5-84C6-645ADF0CF2D2}"/>
          </ac:spMkLst>
        </pc:spChg>
        <pc:spChg chg="add del mod">
          <ac:chgData name="Elizabeth Bal" userId="199097b0-97c4-45e4-9436-75fd8a6f04ef" providerId="ADAL" clId="{F106F6DC-BEDB-4B84-87FB-405BBE858BB7}" dt="2021-03-02T21:55:33.133" v="6551" actId="26606"/>
          <ac:spMkLst>
            <pc:docMk/>
            <pc:sldMk cId="2503057050" sldId="699"/>
            <ac:spMk id="34" creationId="{A0E1337C-0818-46CC-9470-F934D3A2F453}"/>
          </ac:spMkLst>
        </pc:spChg>
        <pc:spChg chg="add del mod">
          <ac:chgData name="Elizabeth Bal" userId="199097b0-97c4-45e4-9436-75fd8a6f04ef" providerId="ADAL" clId="{F106F6DC-BEDB-4B84-87FB-405BBE858BB7}" dt="2021-03-02T21:55:33.133" v="6551" actId="26606"/>
          <ac:spMkLst>
            <pc:docMk/>
            <pc:sldMk cId="2503057050" sldId="699"/>
            <ac:spMk id="36" creationId="{9E8357E7-0D77-4F9E-98F5-769C0E7F2FFC}"/>
          </ac:spMkLst>
        </pc:spChg>
        <pc:graphicFrameChg chg="add del">
          <ac:chgData name="Elizabeth Bal" userId="199097b0-97c4-45e4-9436-75fd8a6f04ef" providerId="ADAL" clId="{F106F6DC-BEDB-4B84-87FB-405BBE858BB7}" dt="2021-03-02T21:49:29.840" v="6483" actId="26606"/>
          <ac:graphicFrameMkLst>
            <pc:docMk/>
            <pc:sldMk cId="2503057050" sldId="699"/>
            <ac:graphicFrameMk id="9" creationId="{F16877B4-41DE-47DB-BA43-17D187B28121}"/>
          </ac:graphicFrameMkLst>
        </pc:graphicFrameChg>
        <pc:graphicFrameChg chg="add del mod">
          <ac:chgData name="Elizabeth Bal" userId="199097b0-97c4-45e4-9436-75fd8a6f04ef" providerId="ADAL" clId="{F106F6DC-BEDB-4B84-87FB-405BBE858BB7}" dt="2021-03-02T21:49:41.278" v="6489" actId="26606"/>
          <ac:graphicFrameMkLst>
            <pc:docMk/>
            <pc:sldMk cId="2503057050" sldId="699"/>
            <ac:graphicFrameMk id="21" creationId="{D21A4C53-DBC4-425B-B095-787D9A3F4CCF}"/>
          </ac:graphicFrameMkLst>
        </pc:graphicFrameChg>
        <pc:graphicFrameChg chg="add del mod modGraphic">
          <ac:chgData name="Elizabeth Bal" userId="199097b0-97c4-45e4-9436-75fd8a6f04ef" providerId="ADAL" clId="{F106F6DC-BEDB-4B84-87FB-405BBE858BB7}" dt="2021-03-02T21:55:38.220" v="6555" actId="26606"/>
          <ac:graphicFrameMkLst>
            <pc:docMk/>
            <pc:sldMk cId="2503057050" sldId="699"/>
            <ac:graphicFrameMk id="22" creationId="{5B31C3C4-D450-4EC6-B62A-F5E6F00A2637}"/>
          </ac:graphicFrameMkLst>
        </pc:graphicFrameChg>
        <pc:picChg chg="add del mod">
          <ac:chgData name="Elizabeth Bal" userId="199097b0-97c4-45e4-9436-75fd8a6f04ef" providerId="ADAL" clId="{F106F6DC-BEDB-4B84-87FB-405BBE858BB7}" dt="2021-02-28T14:23:00.596" v="2277"/>
          <ac:picMkLst>
            <pc:docMk/>
            <pc:sldMk cId="2503057050" sldId="699"/>
            <ac:picMk id="7" creationId="{64BB84B7-6A2C-4329-A179-14C3A60FCB9C}"/>
          </ac:picMkLst>
        </pc:picChg>
      </pc:sldChg>
      <pc:sldChg chg="modSp new del mod ord">
        <pc:chgData name="Elizabeth Bal" userId="199097b0-97c4-45e4-9436-75fd8a6f04ef" providerId="ADAL" clId="{F106F6DC-BEDB-4B84-87FB-405BBE858BB7}" dt="2021-02-28T13:56:40.348" v="1514" actId="47"/>
        <pc:sldMkLst>
          <pc:docMk/>
          <pc:sldMk cId="3949121776" sldId="699"/>
        </pc:sldMkLst>
        <pc:spChg chg="mod">
          <ac:chgData name="Elizabeth Bal" userId="199097b0-97c4-45e4-9436-75fd8a6f04ef" providerId="ADAL" clId="{F106F6DC-BEDB-4B84-87FB-405BBE858BB7}" dt="2021-02-28T13:48:25.903" v="1491" actId="20577"/>
          <ac:spMkLst>
            <pc:docMk/>
            <pc:sldMk cId="3949121776" sldId="699"/>
            <ac:spMk id="2" creationId="{D5737B1E-0EBF-48E1-8933-71E39581CDE1}"/>
          </ac:spMkLst>
        </pc:spChg>
      </pc:sldChg>
      <pc:sldChg chg="addSp delSp modSp new mod ord modClrScheme chgLayout modNotesTx">
        <pc:chgData name="Elizabeth Bal" userId="199097b0-97c4-45e4-9436-75fd8a6f04ef" providerId="ADAL" clId="{F106F6DC-BEDB-4B84-87FB-405BBE858BB7}" dt="2021-03-03T09:20:21.821" v="6634" actId="478"/>
        <pc:sldMkLst>
          <pc:docMk/>
          <pc:sldMk cId="3291493051" sldId="700"/>
        </pc:sldMkLst>
        <pc:spChg chg="add del mod ord">
          <ac:chgData name="Elizabeth Bal" userId="199097b0-97c4-45e4-9436-75fd8a6f04ef" providerId="ADAL" clId="{F106F6DC-BEDB-4B84-87FB-405BBE858BB7}" dt="2021-03-03T09:20:21.821" v="6634" actId="478"/>
          <ac:spMkLst>
            <pc:docMk/>
            <pc:sldMk cId="3291493051" sldId="700"/>
            <ac:spMk id="2" creationId="{2572F5E5-E635-4F9E-89C2-27929B0DE9A4}"/>
          </ac:spMkLst>
        </pc:spChg>
        <pc:spChg chg="del mod ord">
          <ac:chgData name="Elizabeth Bal" userId="199097b0-97c4-45e4-9436-75fd8a6f04ef" providerId="ADAL" clId="{F106F6DC-BEDB-4B84-87FB-405BBE858BB7}" dt="2021-02-28T14:12:58.007" v="1975" actId="700"/>
          <ac:spMkLst>
            <pc:docMk/>
            <pc:sldMk cId="3291493051" sldId="700"/>
            <ac:spMk id="2" creationId="{BC070D73-B93A-49CE-A96A-595E9943DF36}"/>
          </ac:spMkLst>
        </pc:spChg>
        <pc:spChg chg="add del mod ord">
          <ac:chgData name="Elizabeth Bal" userId="199097b0-97c4-45e4-9436-75fd8a6f04ef" providerId="ADAL" clId="{F106F6DC-BEDB-4B84-87FB-405BBE858BB7}" dt="2021-03-02T20:59:15.178" v="5914" actId="478"/>
          <ac:spMkLst>
            <pc:docMk/>
            <pc:sldMk cId="3291493051" sldId="700"/>
            <ac:spMk id="2" creationId="{C6B0356B-9057-4F75-98C7-CC87D32426FC}"/>
          </ac:spMkLst>
        </pc:spChg>
        <pc:spChg chg="del mod ord">
          <ac:chgData name="Elizabeth Bal" userId="199097b0-97c4-45e4-9436-75fd8a6f04ef" providerId="ADAL" clId="{F106F6DC-BEDB-4B84-87FB-405BBE858BB7}" dt="2021-02-28T14:12:58.007" v="1975" actId="700"/>
          <ac:spMkLst>
            <pc:docMk/>
            <pc:sldMk cId="3291493051" sldId="700"/>
            <ac:spMk id="3" creationId="{72296E84-F97E-4067-B7F6-438CACEF881A}"/>
          </ac:spMkLst>
        </pc:spChg>
        <pc:spChg chg="del mod ord">
          <ac:chgData name="Elizabeth Bal" userId="199097b0-97c4-45e4-9436-75fd8a6f04ef" providerId="ADAL" clId="{F106F6DC-BEDB-4B84-87FB-405BBE858BB7}" dt="2021-02-28T14:12:58.007" v="1975" actId="700"/>
          <ac:spMkLst>
            <pc:docMk/>
            <pc:sldMk cId="3291493051" sldId="700"/>
            <ac:spMk id="4" creationId="{A0EE6AFE-E5D8-468F-9460-7A66FAE4F773}"/>
          </ac:spMkLst>
        </pc:spChg>
        <pc:spChg chg="add del mod">
          <ac:chgData name="Elizabeth Bal" userId="199097b0-97c4-45e4-9436-75fd8a6f04ef" providerId="ADAL" clId="{F106F6DC-BEDB-4B84-87FB-405BBE858BB7}" dt="2021-03-02T20:59:13.512" v="5913" actId="478"/>
          <ac:spMkLst>
            <pc:docMk/>
            <pc:sldMk cId="3291493051" sldId="700"/>
            <ac:spMk id="4" creationId="{C120170F-244C-4F7C-98BA-5BB0E699D3FE}"/>
          </ac:spMkLst>
        </pc:spChg>
        <pc:spChg chg="del mod ord">
          <ac:chgData name="Elizabeth Bal" userId="199097b0-97c4-45e4-9436-75fd8a6f04ef" providerId="ADAL" clId="{F106F6DC-BEDB-4B84-87FB-405BBE858BB7}" dt="2021-02-28T14:54:48.357" v="2672" actId="478"/>
          <ac:spMkLst>
            <pc:docMk/>
            <pc:sldMk cId="3291493051" sldId="700"/>
            <ac:spMk id="5" creationId="{EDE0C9E5-F1AD-4669-959E-2896E3BC22D6}"/>
          </ac:spMkLst>
        </pc:spChg>
        <pc:spChg chg="mod ord">
          <ac:chgData name="Elizabeth Bal" userId="199097b0-97c4-45e4-9436-75fd8a6f04ef" providerId="ADAL" clId="{F106F6DC-BEDB-4B84-87FB-405BBE858BB7}" dt="2021-03-03T09:20:18.926" v="6633" actId="700"/>
          <ac:spMkLst>
            <pc:docMk/>
            <pc:sldMk cId="3291493051" sldId="700"/>
            <ac:spMk id="6" creationId="{E1797495-A948-40B9-AB02-0871CC15ED6E}"/>
          </ac:spMkLst>
        </pc:spChg>
        <pc:spChg chg="add mod ord">
          <ac:chgData name="Elizabeth Bal" userId="199097b0-97c4-45e4-9436-75fd8a6f04ef" providerId="ADAL" clId="{F106F6DC-BEDB-4B84-87FB-405BBE858BB7}" dt="2021-03-03T09:20:18.926" v="6633" actId="700"/>
          <ac:spMkLst>
            <pc:docMk/>
            <pc:sldMk cId="3291493051" sldId="700"/>
            <ac:spMk id="7" creationId="{396A34DC-C0F1-4316-BE99-430FCD3F44C1}"/>
          </ac:spMkLst>
        </pc:spChg>
        <pc:spChg chg="add del mod ord">
          <ac:chgData name="Elizabeth Bal" userId="199097b0-97c4-45e4-9436-75fd8a6f04ef" providerId="ADAL" clId="{F106F6DC-BEDB-4B84-87FB-405BBE858BB7}" dt="2021-03-03T09:20:18.926" v="6633" actId="700"/>
          <ac:spMkLst>
            <pc:docMk/>
            <pc:sldMk cId="3291493051" sldId="700"/>
            <ac:spMk id="8" creationId="{BA6EA914-2BD5-4412-B351-F9CA79D4209F}"/>
          </ac:spMkLst>
        </pc:spChg>
        <pc:spChg chg="add del mod ord">
          <ac:chgData name="Elizabeth Bal" userId="199097b0-97c4-45e4-9436-75fd8a6f04ef" providerId="ADAL" clId="{F106F6DC-BEDB-4B84-87FB-405BBE858BB7}" dt="2021-03-02T16:58:21.765" v="4965" actId="478"/>
          <ac:spMkLst>
            <pc:docMk/>
            <pc:sldMk cId="3291493051" sldId="700"/>
            <ac:spMk id="9" creationId="{13BC391A-E09E-4AAF-BEBA-AE8023D1BAAC}"/>
          </ac:spMkLst>
        </pc:spChg>
      </pc:sldChg>
      <pc:sldChg chg="addSp delSp modSp add del mod ord modClrScheme chgLayout modNotesTx">
        <pc:chgData name="Elizabeth Bal" userId="199097b0-97c4-45e4-9436-75fd8a6f04ef" providerId="ADAL" clId="{F106F6DC-BEDB-4B84-87FB-405BBE858BB7}" dt="2021-03-02T09:31:59.863" v="3777" actId="47"/>
        <pc:sldMkLst>
          <pc:docMk/>
          <pc:sldMk cId="4151726866" sldId="701"/>
        </pc:sldMkLst>
        <pc:spChg chg="add del mod ord">
          <ac:chgData name="Elizabeth Bal" userId="199097b0-97c4-45e4-9436-75fd8a6f04ef" providerId="ADAL" clId="{F106F6DC-BEDB-4B84-87FB-405BBE858BB7}" dt="2021-02-28T14:14:14.937" v="2127" actId="478"/>
          <ac:spMkLst>
            <pc:docMk/>
            <pc:sldMk cId="4151726866" sldId="701"/>
            <ac:spMk id="2" creationId="{EAD96598-9EC4-4A6E-BE6F-0BB2932B9092}"/>
          </ac:spMkLst>
        </pc:spChg>
        <pc:spChg chg="add mod ord">
          <ac:chgData name="Elizabeth Bal" userId="199097b0-97c4-45e4-9436-75fd8a6f04ef" providerId="ADAL" clId="{F106F6DC-BEDB-4B84-87FB-405BBE858BB7}" dt="2021-02-28T14:45:53.405" v="2591" actId="700"/>
          <ac:spMkLst>
            <pc:docMk/>
            <pc:sldMk cId="4151726866" sldId="701"/>
            <ac:spMk id="3" creationId="{16BD9E31-27D8-4CF1-A40D-06C280B3B017}"/>
          </ac:spMkLst>
        </pc:spChg>
        <pc:spChg chg="add mod ord">
          <ac:chgData name="Elizabeth Bal" userId="199097b0-97c4-45e4-9436-75fd8a6f04ef" providerId="ADAL" clId="{F106F6DC-BEDB-4B84-87FB-405BBE858BB7}" dt="2021-02-28T14:45:53.405" v="2591" actId="700"/>
          <ac:spMkLst>
            <pc:docMk/>
            <pc:sldMk cId="4151726866" sldId="701"/>
            <ac:spMk id="4" creationId="{B2A296D4-BE0B-4DE9-93F6-6DAB6DC2EC7C}"/>
          </ac:spMkLst>
        </pc:spChg>
        <pc:spChg chg="del mod ord">
          <ac:chgData name="Elizabeth Bal" userId="199097b0-97c4-45e4-9436-75fd8a6f04ef" providerId="ADAL" clId="{F106F6DC-BEDB-4B84-87FB-405BBE858BB7}" dt="2021-02-28T14:14:19.647" v="2128" actId="478"/>
          <ac:spMkLst>
            <pc:docMk/>
            <pc:sldMk cId="4151726866" sldId="701"/>
            <ac:spMk id="6" creationId="{ECD38F96-71F3-406C-8C08-8ADFC9E5F358}"/>
          </ac:spMkLst>
        </pc:spChg>
        <pc:spChg chg="mod ord">
          <ac:chgData name="Elizabeth Bal" userId="199097b0-97c4-45e4-9436-75fd8a6f04ef" providerId="ADAL" clId="{F106F6DC-BEDB-4B84-87FB-405BBE858BB7}" dt="2021-02-28T14:45:57.348" v="2593" actId="20577"/>
          <ac:spMkLst>
            <pc:docMk/>
            <pc:sldMk cId="4151726866" sldId="701"/>
            <ac:spMk id="7" creationId="{A31393BA-FB51-4144-A4D2-C87782C1E32F}"/>
          </ac:spMkLst>
        </pc:spChg>
      </pc:sldChg>
      <pc:sldChg chg="addSp delSp modSp add mod modClrScheme chgLayout modNotesTx">
        <pc:chgData name="Elizabeth Bal" userId="199097b0-97c4-45e4-9436-75fd8a6f04ef" providerId="ADAL" clId="{F106F6DC-BEDB-4B84-87FB-405BBE858BB7}" dt="2021-03-03T09:21:03.108" v="6641" actId="1076"/>
        <pc:sldMkLst>
          <pc:docMk/>
          <pc:sldMk cId="2332543261" sldId="702"/>
        </pc:sldMkLst>
        <pc:spChg chg="mod ord">
          <ac:chgData name="Elizabeth Bal" userId="199097b0-97c4-45e4-9436-75fd8a6f04ef" providerId="ADAL" clId="{F106F6DC-BEDB-4B84-87FB-405BBE858BB7}" dt="2021-03-03T09:21:03.108" v="6641" actId="1076"/>
          <ac:spMkLst>
            <pc:docMk/>
            <pc:sldMk cId="2332543261" sldId="702"/>
            <ac:spMk id="2" creationId="{64314769-F3F0-42A3-8E24-82B7F05B58B7}"/>
          </ac:spMkLst>
        </pc:spChg>
        <pc:spChg chg="add del mod ord">
          <ac:chgData name="Elizabeth Bal" userId="199097b0-97c4-45e4-9436-75fd8a6f04ef" providerId="ADAL" clId="{F106F6DC-BEDB-4B84-87FB-405BBE858BB7}" dt="2021-03-03T09:20:49.940" v="6636" actId="478"/>
          <ac:spMkLst>
            <pc:docMk/>
            <pc:sldMk cId="2332543261" sldId="702"/>
            <ac:spMk id="3" creationId="{38599C43-6C44-4BE5-9106-4D891FA1D529}"/>
          </ac:spMkLst>
        </pc:spChg>
        <pc:spChg chg="mod ord">
          <ac:chgData name="Elizabeth Bal" userId="199097b0-97c4-45e4-9436-75fd8a6f04ef" providerId="ADAL" clId="{F106F6DC-BEDB-4B84-87FB-405BBE858BB7}" dt="2021-03-03T09:20:46.046" v="6635" actId="700"/>
          <ac:spMkLst>
            <pc:docMk/>
            <pc:sldMk cId="2332543261" sldId="702"/>
            <ac:spMk id="4" creationId="{691EFF5B-78D0-4F37-B68E-04106154FA3E}"/>
          </ac:spMkLst>
        </pc:spChg>
        <pc:spChg chg="add del mod ord">
          <ac:chgData name="Elizabeth Bal" userId="199097b0-97c4-45e4-9436-75fd8a6f04ef" providerId="ADAL" clId="{F106F6DC-BEDB-4B84-87FB-405BBE858BB7}" dt="2021-03-03T09:20:52.513" v="6637" actId="478"/>
          <ac:spMkLst>
            <pc:docMk/>
            <pc:sldMk cId="2332543261" sldId="702"/>
            <ac:spMk id="5" creationId="{9D54312F-C581-4B9A-9297-191E6D0B3311}"/>
          </ac:spMkLst>
        </pc:spChg>
        <pc:spChg chg="del">
          <ac:chgData name="Elizabeth Bal" userId="199097b0-97c4-45e4-9436-75fd8a6f04ef" providerId="ADAL" clId="{F106F6DC-BEDB-4B84-87FB-405BBE858BB7}" dt="2021-02-28T14:20:58.832" v="2238" actId="478"/>
          <ac:spMkLst>
            <pc:docMk/>
            <pc:sldMk cId="2332543261" sldId="702"/>
            <ac:spMk id="6" creationId="{C7ADAFF5-32E9-4A39-9429-087F63C9B162}"/>
          </ac:spMkLst>
        </pc:spChg>
        <pc:spChg chg="add del mod">
          <ac:chgData name="Elizabeth Bal" userId="199097b0-97c4-45e4-9436-75fd8a6f04ef" providerId="ADAL" clId="{F106F6DC-BEDB-4B84-87FB-405BBE858BB7}" dt="2021-02-28T14:21:01.756" v="2239" actId="478"/>
          <ac:spMkLst>
            <pc:docMk/>
            <pc:sldMk cId="2332543261" sldId="702"/>
            <ac:spMk id="7" creationId="{BE91F2EB-7B73-4688-955D-65B996BBA272}"/>
          </ac:spMkLst>
        </pc:spChg>
        <pc:spChg chg="add del mod ord">
          <ac:chgData name="Elizabeth Bal" userId="199097b0-97c4-45e4-9436-75fd8a6f04ef" providerId="ADAL" clId="{F106F6DC-BEDB-4B84-87FB-405BBE858BB7}" dt="2021-02-28T14:23:22.780" v="2281" actId="478"/>
          <ac:spMkLst>
            <pc:docMk/>
            <pc:sldMk cId="2332543261" sldId="702"/>
            <ac:spMk id="9" creationId="{1E83500B-E32F-4D16-A2CF-BFF2E98D2E2E}"/>
          </ac:spMkLst>
        </pc:spChg>
        <pc:spChg chg="add del mod ord">
          <ac:chgData name="Elizabeth Bal" userId="199097b0-97c4-45e4-9436-75fd8a6f04ef" providerId="ADAL" clId="{F106F6DC-BEDB-4B84-87FB-405BBE858BB7}" dt="2021-02-28T14:24:03.056" v="2287" actId="478"/>
          <ac:spMkLst>
            <pc:docMk/>
            <pc:sldMk cId="2332543261" sldId="702"/>
            <ac:spMk id="10" creationId="{E3668536-8FC5-42B4-93D4-10442E0F0836}"/>
          </ac:spMkLst>
        </pc:spChg>
        <pc:picChg chg="del">
          <ac:chgData name="Elizabeth Bal" userId="199097b0-97c4-45e4-9436-75fd8a6f04ef" providerId="ADAL" clId="{F106F6DC-BEDB-4B84-87FB-405BBE858BB7}" dt="2021-02-28T14:21:42.603" v="2243" actId="478"/>
          <ac:picMkLst>
            <pc:docMk/>
            <pc:sldMk cId="2332543261" sldId="702"/>
            <ac:picMk id="5" creationId="{B04DD610-1ED5-47A9-B9C4-B906F8ACCAD0}"/>
          </ac:picMkLst>
        </pc:picChg>
        <pc:picChg chg="add mod">
          <ac:chgData name="Elizabeth Bal" userId="199097b0-97c4-45e4-9436-75fd8a6f04ef" providerId="ADAL" clId="{F106F6DC-BEDB-4B84-87FB-405BBE858BB7}" dt="2021-02-28T14:24:50.688" v="2303" actId="1076"/>
          <ac:picMkLst>
            <pc:docMk/>
            <pc:sldMk cId="2332543261" sldId="702"/>
            <ac:picMk id="8" creationId="{0E21A528-727D-43EE-8599-16F5A3A305F2}"/>
          </ac:picMkLst>
        </pc:picChg>
      </pc:sldChg>
      <pc:sldChg chg="add del">
        <pc:chgData name="Elizabeth Bal" userId="199097b0-97c4-45e4-9436-75fd8a6f04ef" providerId="ADAL" clId="{F106F6DC-BEDB-4B84-87FB-405BBE858BB7}" dt="2021-02-28T14:42:14.543" v="2563" actId="47"/>
        <pc:sldMkLst>
          <pc:docMk/>
          <pc:sldMk cId="3262620530" sldId="703"/>
        </pc:sldMkLst>
      </pc:sldChg>
      <pc:sldChg chg="add del ord">
        <pc:chgData name="Elizabeth Bal" userId="199097b0-97c4-45e4-9436-75fd8a6f04ef" providerId="ADAL" clId="{F106F6DC-BEDB-4B84-87FB-405BBE858BB7}" dt="2021-02-28T14:27:21.231" v="2315" actId="47"/>
        <pc:sldMkLst>
          <pc:docMk/>
          <pc:sldMk cId="3884919489" sldId="703"/>
        </pc:sldMkLst>
      </pc:sldChg>
      <pc:sldChg chg="addSp delSp modSp new mod modClrScheme chgLayout modNotesTx">
        <pc:chgData name="Elizabeth Bal" userId="199097b0-97c4-45e4-9436-75fd8a6f04ef" providerId="ADAL" clId="{F106F6DC-BEDB-4B84-87FB-405BBE858BB7}" dt="2021-03-03T09:51:55.103" v="6845" actId="6549"/>
        <pc:sldMkLst>
          <pc:docMk/>
          <pc:sldMk cId="3186753328" sldId="704"/>
        </pc:sldMkLst>
        <pc:spChg chg="del mod ord">
          <ac:chgData name="Elizabeth Bal" userId="199097b0-97c4-45e4-9436-75fd8a6f04ef" providerId="ADAL" clId="{F106F6DC-BEDB-4B84-87FB-405BBE858BB7}" dt="2021-02-28T14:35:26.138" v="2422" actId="700"/>
          <ac:spMkLst>
            <pc:docMk/>
            <pc:sldMk cId="3186753328" sldId="704"/>
            <ac:spMk id="2" creationId="{FE5F9195-8183-40B1-BBD0-CCE86BA78B1F}"/>
          </ac:spMkLst>
        </pc:spChg>
        <pc:spChg chg="del mod ord">
          <ac:chgData name="Elizabeth Bal" userId="199097b0-97c4-45e4-9436-75fd8a6f04ef" providerId="ADAL" clId="{F106F6DC-BEDB-4B84-87FB-405BBE858BB7}" dt="2021-02-28T14:35:26.138" v="2422" actId="700"/>
          <ac:spMkLst>
            <pc:docMk/>
            <pc:sldMk cId="3186753328" sldId="704"/>
            <ac:spMk id="3" creationId="{EFDEACBD-A357-487B-8234-B4AC9B03F4CE}"/>
          </ac:spMkLst>
        </pc:spChg>
        <pc:spChg chg="del">
          <ac:chgData name="Elizabeth Bal" userId="199097b0-97c4-45e4-9436-75fd8a6f04ef" providerId="ADAL" clId="{F106F6DC-BEDB-4B84-87FB-405BBE858BB7}" dt="2021-02-28T14:35:26.138" v="2422" actId="700"/>
          <ac:spMkLst>
            <pc:docMk/>
            <pc:sldMk cId="3186753328" sldId="704"/>
            <ac:spMk id="4" creationId="{02210C01-75B4-456E-A437-3C0AD53663A6}"/>
          </ac:spMkLst>
        </pc:spChg>
        <pc:spChg chg="add mod">
          <ac:chgData name="Elizabeth Bal" userId="199097b0-97c4-45e4-9436-75fd8a6f04ef" providerId="ADAL" clId="{F106F6DC-BEDB-4B84-87FB-405BBE858BB7}" dt="2021-03-02T21:07:38.111" v="6292" actId="207"/>
          <ac:spMkLst>
            <pc:docMk/>
            <pc:sldMk cId="3186753328" sldId="704"/>
            <ac:spMk id="4" creationId="{CBBC392D-829E-4957-8053-3C2F222E2CB4}"/>
          </ac:spMkLst>
        </pc:spChg>
        <pc:spChg chg="del">
          <ac:chgData name="Elizabeth Bal" userId="199097b0-97c4-45e4-9436-75fd8a6f04ef" providerId="ADAL" clId="{F106F6DC-BEDB-4B84-87FB-405BBE858BB7}" dt="2021-02-28T14:35:26.138" v="2422" actId="700"/>
          <ac:spMkLst>
            <pc:docMk/>
            <pc:sldMk cId="3186753328" sldId="704"/>
            <ac:spMk id="5" creationId="{00115A1D-A929-452D-B8DB-47E1DC3CEB75}"/>
          </ac:spMkLst>
        </pc:spChg>
        <pc:spChg chg="del">
          <ac:chgData name="Elizabeth Bal" userId="199097b0-97c4-45e4-9436-75fd8a6f04ef" providerId="ADAL" clId="{F106F6DC-BEDB-4B84-87FB-405BBE858BB7}" dt="2021-02-28T14:35:26.138" v="2422" actId="700"/>
          <ac:spMkLst>
            <pc:docMk/>
            <pc:sldMk cId="3186753328" sldId="704"/>
            <ac:spMk id="6" creationId="{90E476E2-B88C-4180-88A7-10AC40C0148D}"/>
          </ac:spMkLst>
        </pc:spChg>
        <pc:spChg chg="add del mod ord">
          <ac:chgData name="Elizabeth Bal" userId="199097b0-97c4-45e4-9436-75fd8a6f04ef" providerId="ADAL" clId="{F106F6DC-BEDB-4B84-87FB-405BBE858BB7}" dt="2021-02-28T14:35:47.419" v="2426" actId="700"/>
          <ac:spMkLst>
            <pc:docMk/>
            <pc:sldMk cId="3186753328" sldId="704"/>
            <ac:spMk id="7" creationId="{12D19CAC-07F1-4D9B-8445-DCBCD91E41BD}"/>
          </ac:spMkLst>
        </pc:spChg>
        <pc:spChg chg="add del mod ord">
          <ac:chgData name="Elizabeth Bal" userId="199097b0-97c4-45e4-9436-75fd8a6f04ef" providerId="ADAL" clId="{F106F6DC-BEDB-4B84-87FB-405BBE858BB7}" dt="2021-02-28T14:35:47.419" v="2426" actId="700"/>
          <ac:spMkLst>
            <pc:docMk/>
            <pc:sldMk cId="3186753328" sldId="704"/>
            <ac:spMk id="8" creationId="{5241837D-774F-4910-BA2E-43945FD31982}"/>
          </ac:spMkLst>
        </pc:spChg>
        <pc:spChg chg="add del mod ord">
          <ac:chgData name="Elizabeth Bal" userId="199097b0-97c4-45e4-9436-75fd8a6f04ef" providerId="ADAL" clId="{F106F6DC-BEDB-4B84-87FB-405BBE858BB7}" dt="2021-02-28T14:35:47.419" v="2426" actId="700"/>
          <ac:spMkLst>
            <pc:docMk/>
            <pc:sldMk cId="3186753328" sldId="704"/>
            <ac:spMk id="9" creationId="{754ED6CB-07E0-4669-B823-83FED7EFFD39}"/>
          </ac:spMkLst>
        </pc:spChg>
        <pc:spChg chg="add mod ord">
          <ac:chgData name="Elizabeth Bal" userId="199097b0-97c4-45e4-9436-75fd8a6f04ef" providerId="ADAL" clId="{F106F6DC-BEDB-4B84-87FB-405BBE858BB7}" dt="2021-02-28T14:41:53.630" v="2562" actId="20577"/>
          <ac:spMkLst>
            <pc:docMk/>
            <pc:sldMk cId="3186753328" sldId="704"/>
            <ac:spMk id="11" creationId="{5D27EEC0-8473-4BF7-800D-270185E08455}"/>
          </ac:spMkLst>
        </pc:spChg>
        <pc:spChg chg="add del mod ord">
          <ac:chgData name="Elizabeth Bal" userId="199097b0-97c4-45e4-9436-75fd8a6f04ef" providerId="ADAL" clId="{F106F6DC-BEDB-4B84-87FB-405BBE858BB7}" dt="2021-02-28T14:36:56.979" v="2438" actId="478"/>
          <ac:spMkLst>
            <pc:docMk/>
            <pc:sldMk cId="3186753328" sldId="704"/>
            <ac:spMk id="12" creationId="{F51B278F-5F43-45BD-AC81-ED66FF41199D}"/>
          </ac:spMkLst>
        </pc:spChg>
        <pc:spChg chg="add del mod ord">
          <ac:chgData name="Elizabeth Bal" userId="199097b0-97c4-45e4-9436-75fd8a6f04ef" providerId="ADAL" clId="{F106F6DC-BEDB-4B84-87FB-405BBE858BB7}" dt="2021-02-28T14:36:06.990" v="2431" actId="478"/>
          <ac:spMkLst>
            <pc:docMk/>
            <pc:sldMk cId="3186753328" sldId="704"/>
            <ac:spMk id="13" creationId="{E1EA0A5D-2F58-4CBE-972A-3A6E2C52047E}"/>
          </ac:spMkLst>
        </pc:spChg>
        <pc:spChg chg="add del mod ord">
          <ac:chgData name="Elizabeth Bal" userId="199097b0-97c4-45e4-9436-75fd8a6f04ef" providerId="ADAL" clId="{F106F6DC-BEDB-4B84-87FB-405BBE858BB7}" dt="2021-02-28T14:35:51.134" v="2428" actId="478"/>
          <ac:spMkLst>
            <pc:docMk/>
            <pc:sldMk cId="3186753328" sldId="704"/>
            <ac:spMk id="14" creationId="{4A250775-B55E-4DC6-85D3-90D8F178C6BD}"/>
          </ac:spMkLst>
        </pc:spChg>
        <pc:spChg chg="add del mod ord">
          <ac:chgData name="Elizabeth Bal" userId="199097b0-97c4-45e4-9436-75fd8a6f04ef" providerId="ADAL" clId="{F106F6DC-BEDB-4B84-87FB-405BBE858BB7}" dt="2021-02-28T14:41:27.996" v="2531" actId="478"/>
          <ac:spMkLst>
            <pc:docMk/>
            <pc:sldMk cId="3186753328" sldId="704"/>
            <ac:spMk id="15" creationId="{8458E67D-2C53-408F-841C-307567ECF74C}"/>
          </ac:spMkLst>
        </pc:spChg>
        <pc:spChg chg="add del mod ord">
          <ac:chgData name="Elizabeth Bal" userId="199097b0-97c4-45e4-9436-75fd8a6f04ef" providerId="ADAL" clId="{F106F6DC-BEDB-4B84-87FB-405BBE858BB7}" dt="2021-02-28T14:38:06.135" v="2506" actId="478"/>
          <ac:spMkLst>
            <pc:docMk/>
            <pc:sldMk cId="3186753328" sldId="704"/>
            <ac:spMk id="16" creationId="{0F2BD47F-DD4E-4954-A356-ED308ADC5DC4}"/>
          </ac:spMkLst>
        </pc:spChg>
        <pc:spChg chg="add del mod ord">
          <ac:chgData name="Elizabeth Bal" userId="199097b0-97c4-45e4-9436-75fd8a6f04ef" providerId="ADAL" clId="{F106F6DC-BEDB-4B84-87FB-405BBE858BB7}" dt="2021-02-28T14:37:46.804" v="2450" actId="478"/>
          <ac:spMkLst>
            <pc:docMk/>
            <pc:sldMk cId="3186753328" sldId="704"/>
            <ac:spMk id="17" creationId="{6AAD81CF-3961-4FCD-8892-7E8F5FDC8964}"/>
          </ac:spMkLst>
        </pc:spChg>
        <pc:spChg chg="add del mod">
          <ac:chgData name="Elizabeth Bal" userId="199097b0-97c4-45e4-9436-75fd8a6f04ef" providerId="ADAL" clId="{F106F6DC-BEDB-4B84-87FB-405BBE858BB7}" dt="2021-02-28T14:41:35.330" v="2535" actId="478"/>
          <ac:spMkLst>
            <pc:docMk/>
            <pc:sldMk cId="3186753328" sldId="704"/>
            <ac:spMk id="19" creationId="{A4D6C4F4-8E5B-4198-B5AE-D349A7EEA60C}"/>
          </ac:spMkLst>
        </pc:spChg>
        <pc:picChg chg="add mod modCrop">
          <ac:chgData name="Elizabeth Bal" userId="199097b0-97c4-45e4-9436-75fd8a6f04ef" providerId="ADAL" clId="{F106F6DC-BEDB-4B84-87FB-405BBE858BB7}" dt="2021-03-02T21:05:44.867" v="6225" actId="1076"/>
          <ac:picMkLst>
            <pc:docMk/>
            <pc:sldMk cId="3186753328" sldId="704"/>
            <ac:picMk id="3" creationId="{6C6CBEDE-7C22-4797-869F-6997E8711D89}"/>
          </ac:picMkLst>
        </pc:picChg>
        <pc:picChg chg="add del mod">
          <ac:chgData name="Elizabeth Bal" userId="199097b0-97c4-45e4-9436-75fd8a6f04ef" providerId="ADAL" clId="{F106F6DC-BEDB-4B84-87FB-405BBE858BB7}" dt="2021-02-28T14:41:25.163" v="2530" actId="478"/>
          <ac:picMkLst>
            <pc:docMk/>
            <pc:sldMk cId="3186753328" sldId="704"/>
            <ac:picMk id="10" creationId="{8D8B2B14-3B1F-48BD-9161-1A8297557580}"/>
          </ac:picMkLst>
        </pc:picChg>
        <pc:picChg chg="add del mod">
          <ac:chgData name="Elizabeth Bal" userId="199097b0-97c4-45e4-9436-75fd8a6f04ef" providerId="ADAL" clId="{F106F6DC-BEDB-4B84-87FB-405BBE858BB7}" dt="2021-03-02T21:05:25.902" v="6221" actId="478"/>
          <ac:picMkLst>
            <pc:docMk/>
            <pc:sldMk cId="3186753328" sldId="704"/>
            <ac:picMk id="21" creationId="{3EFDB667-5A9B-464C-A5EC-425BBC1C7BBF}"/>
          </ac:picMkLst>
        </pc:picChg>
      </pc:sldChg>
      <pc:sldChg chg="delSp modSp new del mod">
        <pc:chgData name="Elizabeth Bal" userId="199097b0-97c4-45e4-9436-75fd8a6f04ef" providerId="ADAL" clId="{F106F6DC-BEDB-4B84-87FB-405BBE858BB7}" dt="2021-03-02T09:36:32.076" v="3871" actId="47"/>
        <pc:sldMkLst>
          <pc:docMk/>
          <pc:sldMk cId="1098943996" sldId="705"/>
        </pc:sldMkLst>
        <pc:spChg chg="mod">
          <ac:chgData name="Elizabeth Bal" userId="199097b0-97c4-45e4-9436-75fd8a6f04ef" providerId="ADAL" clId="{F106F6DC-BEDB-4B84-87FB-405BBE858BB7}" dt="2021-02-28T14:55:34.995" v="2702" actId="20577"/>
          <ac:spMkLst>
            <pc:docMk/>
            <pc:sldMk cId="1098943996" sldId="705"/>
            <ac:spMk id="2" creationId="{59F435C0-85EF-4AB9-833D-73AA7A3C5D6D}"/>
          </ac:spMkLst>
        </pc:spChg>
        <pc:spChg chg="del">
          <ac:chgData name="Elizabeth Bal" userId="199097b0-97c4-45e4-9436-75fd8a6f04ef" providerId="ADAL" clId="{F106F6DC-BEDB-4B84-87FB-405BBE858BB7}" dt="2021-02-28T14:55:40.296" v="2703" actId="478"/>
          <ac:spMkLst>
            <pc:docMk/>
            <pc:sldMk cId="1098943996" sldId="705"/>
            <ac:spMk id="5" creationId="{DCCFE8AB-A08E-4047-9C6E-BC84AD8ABFFD}"/>
          </ac:spMkLst>
        </pc:spChg>
      </pc:sldChg>
      <pc:sldChg chg="addSp delSp modSp new del mod ord modClrScheme chgLayout">
        <pc:chgData name="Elizabeth Bal" userId="199097b0-97c4-45e4-9436-75fd8a6f04ef" providerId="ADAL" clId="{F106F6DC-BEDB-4B84-87FB-405BBE858BB7}" dt="2021-03-02T09:35:17.833" v="3865" actId="47"/>
        <pc:sldMkLst>
          <pc:docMk/>
          <pc:sldMk cId="872579939" sldId="706"/>
        </pc:sldMkLst>
        <pc:spChg chg="del mod ord">
          <ac:chgData name="Elizabeth Bal" userId="199097b0-97c4-45e4-9436-75fd8a6f04ef" providerId="ADAL" clId="{F106F6DC-BEDB-4B84-87FB-405BBE858BB7}" dt="2021-02-28T15:11:43.062" v="3019" actId="700"/>
          <ac:spMkLst>
            <pc:docMk/>
            <pc:sldMk cId="872579939" sldId="706"/>
            <ac:spMk id="2" creationId="{2DB70AB9-CB80-46D6-AA4C-D0008E6E8A6C}"/>
          </ac:spMkLst>
        </pc:spChg>
        <pc:spChg chg="del mod ord">
          <ac:chgData name="Elizabeth Bal" userId="199097b0-97c4-45e4-9436-75fd8a6f04ef" providerId="ADAL" clId="{F106F6DC-BEDB-4B84-87FB-405BBE858BB7}" dt="2021-02-28T15:12:06.486" v="3036" actId="478"/>
          <ac:spMkLst>
            <pc:docMk/>
            <pc:sldMk cId="872579939" sldId="706"/>
            <ac:spMk id="3" creationId="{4AE9E83A-01BC-4914-8B1E-2C11EC57C8C8}"/>
          </ac:spMkLst>
        </pc:spChg>
        <pc:spChg chg="del mod ord">
          <ac:chgData name="Elizabeth Bal" userId="199097b0-97c4-45e4-9436-75fd8a6f04ef" providerId="ADAL" clId="{F106F6DC-BEDB-4B84-87FB-405BBE858BB7}" dt="2021-03-02T09:26:01.495" v="3683" actId="478"/>
          <ac:spMkLst>
            <pc:docMk/>
            <pc:sldMk cId="872579939" sldId="706"/>
            <ac:spMk id="4" creationId="{09059CCF-7612-4C01-97DA-15DC08233A00}"/>
          </ac:spMkLst>
        </pc:spChg>
        <pc:spChg chg="del mod ord">
          <ac:chgData name="Elizabeth Bal" userId="199097b0-97c4-45e4-9436-75fd8a6f04ef" providerId="ADAL" clId="{F106F6DC-BEDB-4B84-87FB-405BBE858BB7}" dt="2021-02-28T15:11:43.062" v="3019" actId="700"/>
          <ac:spMkLst>
            <pc:docMk/>
            <pc:sldMk cId="872579939" sldId="706"/>
            <ac:spMk id="5" creationId="{845FF0C2-3A10-4D5B-ACE0-81EEF88D64F5}"/>
          </ac:spMkLst>
        </pc:spChg>
        <pc:spChg chg="del">
          <ac:chgData name="Elizabeth Bal" userId="199097b0-97c4-45e4-9436-75fd8a6f04ef" providerId="ADAL" clId="{F106F6DC-BEDB-4B84-87FB-405BBE858BB7}" dt="2021-02-28T15:11:43.062" v="3019" actId="700"/>
          <ac:spMkLst>
            <pc:docMk/>
            <pc:sldMk cId="872579939" sldId="706"/>
            <ac:spMk id="6" creationId="{FB6AF4AC-BDED-47B6-8CED-9C5AEF95B62E}"/>
          </ac:spMkLst>
        </pc:spChg>
        <pc:spChg chg="add del mod ord">
          <ac:chgData name="Elizabeth Bal" userId="199097b0-97c4-45e4-9436-75fd8a6f04ef" providerId="ADAL" clId="{F106F6DC-BEDB-4B84-87FB-405BBE858BB7}" dt="2021-02-28T15:11:51.885" v="3020" actId="700"/>
          <ac:spMkLst>
            <pc:docMk/>
            <pc:sldMk cId="872579939" sldId="706"/>
            <ac:spMk id="7" creationId="{6F40A205-77A2-4829-A4B5-317CECB545E5}"/>
          </ac:spMkLst>
        </pc:spChg>
        <pc:spChg chg="add del mod ord">
          <ac:chgData name="Elizabeth Bal" userId="199097b0-97c4-45e4-9436-75fd8a6f04ef" providerId="ADAL" clId="{F106F6DC-BEDB-4B84-87FB-405BBE858BB7}" dt="2021-02-28T15:11:51.885" v="3020" actId="700"/>
          <ac:spMkLst>
            <pc:docMk/>
            <pc:sldMk cId="872579939" sldId="706"/>
            <ac:spMk id="8" creationId="{81E8A99F-A2AA-4313-9865-053C3CF3F74A}"/>
          </ac:spMkLst>
        </pc:spChg>
        <pc:spChg chg="add mod ord">
          <ac:chgData name="Elizabeth Bal" userId="199097b0-97c4-45e4-9436-75fd8a6f04ef" providerId="ADAL" clId="{F106F6DC-BEDB-4B84-87FB-405BBE858BB7}" dt="2021-03-02T09:31:26.496" v="3776" actId="20577"/>
          <ac:spMkLst>
            <pc:docMk/>
            <pc:sldMk cId="872579939" sldId="706"/>
            <ac:spMk id="9" creationId="{647FBAF0-D234-4FBC-B58A-5D099773242E}"/>
          </ac:spMkLst>
        </pc:spChg>
        <pc:spChg chg="add del mod ord">
          <ac:chgData name="Elizabeth Bal" userId="199097b0-97c4-45e4-9436-75fd8a6f04ef" providerId="ADAL" clId="{F106F6DC-BEDB-4B84-87FB-405BBE858BB7}" dt="2021-02-28T15:11:56.692" v="3035" actId="478"/>
          <ac:spMkLst>
            <pc:docMk/>
            <pc:sldMk cId="872579939" sldId="706"/>
            <ac:spMk id="10" creationId="{C775B129-02F9-41E3-8F4F-B84CDDD80EDA}"/>
          </ac:spMkLst>
        </pc:spChg>
      </pc:sldChg>
      <pc:sldChg chg="addSp delSp modSp add del mod ord modClrScheme chgLayout">
        <pc:chgData name="Elizabeth Bal" userId="199097b0-97c4-45e4-9436-75fd8a6f04ef" providerId="ADAL" clId="{F106F6DC-BEDB-4B84-87FB-405BBE858BB7}" dt="2021-03-02T09:35:22.046" v="3866" actId="47"/>
        <pc:sldMkLst>
          <pc:docMk/>
          <pc:sldMk cId="2946262350" sldId="707"/>
        </pc:sldMkLst>
        <pc:spChg chg="add del mod ord">
          <ac:chgData name="Elizabeth Bal" userId="199097b0-97c4-45e4-9436-75fd8a6f04ef" providerId="ADAL" clId="{F106F6DC-BEDB-4B84-87FB-405BBE858BB7}" dt="2021-02-28T15:12:35.763" v="3058" actId="478"/>
          <ac:spMkLst>
            <pc:docMk/>
            <pc:sldMk cId="2946262350" sldId="707"/>
            <ac:spMk id="2" creationId="{B55328C2-2668-4F5F-937A-2B061151A9CB}"/>
          </ac:spMkLst>
        </pc:spChg>
        <pc:spChg chg="del mod ord">
          <ac:chgData name="Elizabeth Bal" userId="199097b0-97c4-45e4-9436-75fd8a6f04ef" providerId="ADAL" clId="{F106F6DC-BEDB-4B84-87FB-405BBE858BB7}" dt="2021-03-02T09:30:24.199" v="3755" actId="478"/>
          <ac:spMkLst>
            <pc:docMk/>
            <pc:sldMk cId="2946262350" sldId="707"/>
            <ac:spMk id="4" creationId="{09059CCF-7612-4C01-97DA-15DC08233A00}"/>
          </ac:spMkLst>
        </pc:spChg>
        <pc:spChg chg="mod ord">
          <ac:chgData name="Elizabeth Bal" userId="199097b0-97c4-45e4-9436-75fd8a6f04ef" providerId="ADAL" clId="{F106F6DC-BEDB-4B84-87FB-405BBE858BB7}" dt="2021-02-28T15:12:33.823" v="3057" actId="700"/>
          <ac:spMkLst>
            <pc:docMk/>
            <pc:sldMk cId="2946262350" sldId="707"/>
            <ac:spMk id="9" creationId="{647FBAF0-D234-4FBC-B58A-5D099773242E}"/>
          </ac:spMkLst>
        </pc:spChg>
      </pc:sldChg>
      <pc:sldChg chg="addSp delSp modSp new del mod ord">
        <pc:chgData name="Elizabeth Bal" userId="199097b0-97c4-45e4-9436-75fd8a6f04ef" providerId="ADAL" clId="{F106F6DC-BEDB-4B84-87FB-405BBE858BB7}" dt="2021-02-28T15:33:01.591" v="3453" actId="47"/>
        <pc:sldMkLst>
          <pc:docMk/>
          <pc:sldMk cId="3478856263" sldId="708"/>
        </pc:sldMkLst>
        <pc:spChg chg="del">
          <ac:chgData name="Elizabeth Bal" userId="199097b0-97c4-45e4-9436-75fd8a6f04ef" providerId="ADAL" clId="{F106F6DC-BEDB-4B84-87FB-405BBE858BB7}" dt="2021-02-28T15:21:06.893" v="3106" actId="478"/>
          <ac:spMkLst>
            <pc:docMk/>
            <pc:sldMk cId="3478856263" sldId="708"/>
            <ac:spMk id="2" creationId="{671B4C97-2BBA-4841-97E8-DA13FF041795}"/>
          </ac:spMkLst>
        </pc:spChg>
        <pc:spChg chg="del">
          <ac:chgData name="Elizabeth Bal" userId="199097b0-97c4-45e4-9436-75fd8a6f04ef" providerId="ADAL" clId="{F106F6DC-BEDB-4B84-87FB-405BBE858BB7}" dt="2021-02-28T15:20:58.163" v="3102" actId="478"/>
          <ac:spMkLst>
            <pc:docMk/>
            <pc:sldMk cId="3478856263" sldId="708"/>
            <ac:spMk id="3" creationId="{9DACB346-6DC3-4D18-B4AE-465D2BBDF01A}"/>
          </ac:spMkLst>
        </pc:spChg>
        <pc:spChg chg="del">
          <ac:chgData name="Elizabeth Bal" userId="199097b0-97c4-45e4-9436-75fd8a6f04ef" providerId="ADAL" clId="{F106F6DC-BEDB-4B84-87FB-405BBE858BB7}" dt="2021-02-28T15:20:39.954" v="3097"/>
          <ac:spMkLst>
            <pc:docMk/>
            <pc:sldMk cId="3478856263" sldId="708"/>
            <ac:spMk id="4" creationId="{F0D45F9D-0755-4049-8438-94B0451CBE45}"/>
          </ac:spMkLst>
        </pc:spChg>
        <pc:spChg chg="del">
          <ac:chgData name="Elizabeth Bal" userId="199097b0-97c4-45e4-9436-75fd8a6f04ef" providerId="ADAL" clId="{F106F6DC-BEDB-4B84-87FB-405BBE858BB7}" dt="2021-02-28T15:19:52.684" v="3094" actId="478"/>
          <ac:spMkLst>
            <pc:docMk/>
            <pc:sldMk cId="3478856263" sldId="708"/>
            <ac:spMk id="6" creationId="{06014772-A933-4C2D-8425-178CFFA96ED8}"/>
          </ac:spMkLst>
        </pc:spChg>
        <pc:picChg chg="add mod">
          <ac:chgData name="Elizabeth Bal" userId="199097b0-97c4-45e4-9436-75fd8a6f04ef" providerId="ADAL" clId="{F106F6DC-BEDB-4B84-87FB-405BBE858BB7}" dt="2021-02-28T15:21:13.202" v="3108" actId="1076"/>
          <ac:picMkLst>
            <pc:docMk/>
            <pc:sldMk cId="3478856263" sldId="708"/>
            <ac:picMk id="8" creationId="{7737A74A-0BD3-4AEC-86FC-6521FC9B4E2F}"/>
          </ac:picMkLst>
        </pc:picChg>
      </pc:sldChg>
      <pc:sldChg chg="addSp delSp modSp new mod modClrScheme chgLayout modNotesTx">
        <pc:chgData name="Elizabeth Bal" userId="199097b0-97c4-45e4-9436-75fd8a6f04ef" providerId="ADAL" clId="{F106F6DC-BEDB-4B84-87FB-405BBE858BB7}" dt="2021-03-03T09:43:49.696" v="6843" actId="20577"/>
        <pc:sldMkLst>
          <pc:docMk/>
          <pc:sldMk cId="3738174699" sldId="709"/>
        </pc:sldMkLst>
        <pc:spChg chg="mod ord">
          <ac:chgData name="Elizabeth Bal" userId="199097b0-97c4-45e4-9436-75fd8a6f04ef" providerId="ADAL" clId="{F106F6DC-BEDB-4B84-87FB-405BBE858BB7}" dt="2021-03-03T09:23:59.357" v="6671" actId="700"/>
          <ac:spMkLst>
            <pc:docMk/>
            <pc:sldMk cId="3738174699" sldId="709"/>
            <ac:spMk id="2" creationId="{8C619C22-EEF8-41A1-B211-36F0EDE5627B}"/>
          </ac:spMkLst>
        </pc:spChg>
        <pc:spChg chg="add del mod ord">
          <ac:chgData name="Elizabeth Bal" userId="199097b0-97c4-45e4-9436-75fd8a6f04ef" providerId="ADAL" clId="{F106F6DC-BEDB-4B84-87FB-405BBE858BB7}" dt="2021-03-03T09:24:01.394" v="6672" actId="478"/>
          <ac:spMkLst>
            <pc:docMk/>
            <pc:sldMk cId="3738174699" sldId="709"/>
            <ac:spMk id="3" creationId="{6F842E3E-A494-4302-8704-F1A09F5A5F1C}"/>
          </ac:spMkLst>
        </pc:spChg>
        <pc:spChg chg="add del mod ord">
          <ac:chgData name="Elizabeth Bal" userId="199097b0-97c4-45e4-9436-75fd8a6f04ef" providerId="ADAL" clId="{F106F6DC-BEDB-4B84-87FB-405BBE858BB7}" dt="2021-03-02T20:59:48.958" v="5920" actId="26606"/>
          <ac:spMkLst>
            <pc:docMk/>
            <pc:sldMk cId="3738174699" sldId="709"/>
            <ac:spMk id="3" creationId="{7D802EE9-6249-4BEF-B81E-866041D4C021}"/>
          </ac:spMkLst>
        </pc:spChg>
        <pc:spChg chg="del">
          <ac:chgData name="Elizabeth Bal" userId="199097b0-97c4-45e4-9436-75fd8a6f04ef" providerId="ADAL" clId="{F106F6DC-BEDB-4B84-87FB-405BBE858BB7}" dt="2021-02-28T15:23:14.027" v="3218" actId="478"/>
          <ac:spMkLst>
            <pc:docMk/>
            <pc:sldMk cId="3738174699" sldId="709"/>
            <ac:spMk id="3" creationId="{E69F7120-0C21-46F7-844B-2CF5A938C460}"/>
          </ac:spMkLst>
        </pc:spChg>
        <pc:spChg chg="del mod ord">
          <ac:chgData name="Elizabeth Bal" userId="199097b0-97c4-45e4-9436-75fd8a6f04ef" providerId="ADAL" clId="{F106F6DC-BEDB-4B84-87FB-405BBE858BB7}" dt="2021-03-02T20:59:48.958" v="5920" actId="26606"/>
          <ac:spMkLst>
            <pc:docMk/>
            <pc:sldMk cId="3738174699" sldId="709"/>
            <ac:spMk id="4" creationId="{EC8CC3EB-EDE7-4FED-8682-D2FB397850E0}"/>
          </ac:spMkLst>
        </pc:spChg>
        <pc:spChg chg="mod ord">
          <ac:chgData name="Elizabeth Bal" userId="199097b0-97c4-45e4-9436-75fd8a6f04ef" providerId="ADAL" clId="{F106F6DC-BEDB-4B84-87FB-405BBE858BB7}" dt="2021-03-03T09:23:59.357" v="6671" actId="700"/>
          <ac:spMkLst>
            <pc:docMk/>
            <pc:sldMk cId="3738174699" sldId="709"/>
            <ac:spMk id="5" creationId="{13B678B1-594E-45A9-BACC-E73D78B66AD0}"/>
          </ac:spMkLst>
        </pc:spChg>
        <pc:spChg chg="del">
          <ac:chgData name="Elizabeth Bal" userId="199097b0-97c4-45e4-9436-75fd8a6f04ef" providerId="ADAL" clId="{F106F6DC-BEDB-4B84-87FB-405BBE858BB7}" dt="2021-02-28T15:23:02.384" v="3175" actId="478"/>
          <ac:spMkLst>
            <pc:docMk/>
            <pc:sldMk cId="3738174699" sldId="709"/>
            <ac:spMk id="6" creationId="{ED2D38DB-2C74-44CB-BF61-FB89FBD9062C}"/>
          </ac:spMkLst>
        </pc:spChg>
        <pc:spChg chg="add del">
          <ac:chgData name="Elizabeth Bal" userId="199097b0-97c4-45e4-9436-75fd8a6f04ef" providerId="ADAL" clId="{F106F6DC-BEDB-4B84-87FB-405BBE858BB7}" dt="2021-03-02T20:59:55.911" v="5921" actId="478"/>
          <ac:spMkLst>
            <pc:docMk/>
            <pc:sldMk cId="3738174699" sldId="709"/>
            <ac:spMk id="11" creationId="{0821E613-BBD8-48E7-8A9A-4B8FFCA77501}"/>
          </ac:spMkLst>
        </pc:spChg>
        <pc:spChg chg="add del mod ord">
          <ac:chgData name="Elizabeth Bal" userId="199097b0-97c4-45e4-9436-75fd8a6f04ef" providerId="ADAL" clId="{F106F6DC-BEDB-4B84-87FB-405BBE858BB7}" dt="2021-03-03T09:30:35.834" v="6784" actId="478"/>
          <ac:spMkLst>
            <pc:docMk/>
            <pc:sldMk cId="3738174699" sldId="709"/>
            <ac:spMk id="13" creationId="{D715FCB8-1662-43B6-AD18-0084F13F31ED}"/>
          </ac:spMkLst>
        </pc:spChg>
        <pc:graphicFrameChg chg="add mod ord">
          <ac:chgData name="Elizabeth Bal" userId="199097b0-97c4-45e4-9436-75fd8a6f04ef" providerId="ADAL" clId="{F106F6DC-BEDB-4B84-87FB-405BBE858BB7}" dt="2021-03-03T09:43:49.696" v="6843" actId="20577"/>
          <ac:graphicFrameMkLst>
            <pc:docMk/>
            <pc:sldMk cId="3738174699" sldId="709"/>
            <ac:graphicFrameMk id="7" creationId="{503C478C-9095-4C1C-A52E-D2785DDE6283}"/>
          </ac:graphicFrameMkLst>
        </pc:graphicFrameChg>
        <pc:graphicFrameChg chg="add del mod">
          <ac:chgData name="Elizabeth Bal" userId="199097b0-97c4-45e4-9436-75fd8a6f04ef" providerId="ADAL" clId="{F106F6DC-BEDB-4B84-87FB-405BBE858BB7}" dt="2021-03-03T09:42:05.193" v="6786" actId="478"/>
          <ac:graphicFrameMkLst>
            <pc:docMk/>
            <pc:sldMk cId="3738174699" sldId="709"/>
            <ac:graphicFrameMk id="8" creationId="{27DD122C-76DE-4D3B-8217-9FD7A9DCDC89}"/>
          </ac:graphicFrameMkLst>
        </pc:graphicFrameChg>
      </pc:sldChg>
      <pc:sldChg chg="delSp modSp new del mod ord">
        <pc:chgData name="Elizabeth Bal" userId="199097b0-97c4-45e4-9436-75fd8a6f04ef" providerId="ADAL" clId="{F106F6DC-BEDB-4B84-87FB-405BBE858BB7}" dt="2021-03-02T16:44:38.293" v="4301" actId="47"/>
        <pc:sldMkLst>
          <pc:docMk/>
          <pc:sldMk cId="2124785551" sldId="710"/>
        </pc:sldMkLst>
        <pc:spChg chg="mod">
          <ac:chgData name="Elizabeth Bal" userId="199097b0-97c4-45e4-9436-75fd8a6f04ef" providerId="ADAL" clId="{F106F6DC-BEDB-4B84-87FB-405BBE858BB7}" dt="2021-03-02T09:37:11.019" v="3921" actId="20577"/>
          <ac:spMkLst>
            <pc:docMk/>
            <pc:sldMk cId="2124785551" sldId="710"/>
            <ac:spMk id="2" creationId="{8B5789BB-E563-4EAA-8A13-41FF0E3AEE78}"/>
          </ac:spMkLst>
        </pc:spChg>
        <pc:spChg chg="mod">
          <ac:chgData name="Elizabeth Bal" userId="199097b0-97c4-45e4-9436-75fd8a6f04ef" providerId="ADAL" clId="{F106F6DC-BEDB-4B84-87FB-405BBE858BB7}" dt="2021-03-02T09:36:39.987" v="3881" actId="20577"/>
          <ac:spMkLst>
            <pc:docMk/>
            <pc:sldMk cId="2124785551" sldId="710"/>
            <ac:spMk id="4" creationId="{2138F5BA-2BC0-49EB-AA33-18EAD28D4E62}"/>
          </ac:spMkLst>
        </pc:spChg>
        <pc:spChg chg="del">
          <ac:chgData name="Elizabeth Bal" userId="199097b0-97c4-45e4-9436-75fd8a6f04ef" providerId="ADAL" clId="{F106F6DC-BEDB-4B84-87FB-405BBE858BB7}" dt="2021-02-28T15:26:34.972" v="3304" actId="478"/>
          <ac:spMkLst>
            <pc:docMk/>
            <pc:sldMk cId="2124785551" sldId="710"/>
            <ac:spMk id="6" creationId="{88A0D98E-B94D-46DA-B124-1ABEDB038ADC}"/>
          </ac:spMkLst>
        </pc:spChg>
      </pc:sldChg>
      <pc:sldChg chg="modSp new del mod ord">
        <pc:chgData name="Elizabeth Bal" userId="199097b0-97c4-45e4-9436-75fd8a6f04ef" providerId="ADAL" clId="{F106F6DC-BEDB-4B84-87FB-405BBE858BB7}" dt="2021-03-02T21:55:56.963" v="6556" actId="47"/>
        <pc:sldMkLst>
          <pc:docMk/>
          <pc:sldMk cId="867131363" sldId="711"/>
        </pc:sldMkLst>
        <pc:spChg chg="mod">
          <ac:chgData name="Elizabeth Bal" userId="199097b0-97c4-45e4-9436-75fd8a6f04ef" providerId="ADAL" clId="{F106F6DC-BEDB-4B84-87FB-405BBE858BB7}" dt="2021-03-02T09:31:08.901" v="3759" actId="1076"/>
          <ac:spMkLst>
            <pc:docMk/>
            <pc:sldMk cId="867131363" sldId="711"/>
            <ac:spMk id="2" creationId="{4FAB359A-D72E-4D9B-99D0-3458B0CA9FA6}"/>
          </ac:spMkLst>
        </pc:spChg>
        <pc:spChg chg="mod">
          <ac:chgData name="Elizabeth Bal" userId="199097b0-97c4-45e4-9436-75fd8a6f04ef" providerId="ADAL" clId="{F106F6DC-BEDB-4B84-87FB-405BBE858BB7}" dt="2021-03-02T09:25:51.583" v="3682" actId="20577"/>
          <ac:spMkLst>
            <pc:docMk/>
            <pc:sldMk cId="867131363" sldId="711"/>
            <ac:spMk id="3" creationId="{8C29EC6A-89AD-463E-9B4F-34D212501CDF}"/>
          </ac:spMkLst>
        </pc:spChg>
      </pc:sldChg>
      <pc:sldChg chg="modSp new del mod ord">
        <pc:chgData name="Elizabeth Bal" userId="199097b0-97c4-45e4-9436-75fd8a6f04ef" providerId="ADAL" clId="{F106F6DC-BEDB-4B84-87FB-405BBE858BB7}" dt="2021-03-02T17:12:22.986" v="5431" actId="47"/>
        <pc:sldMkLst>
          <pc:docMk/>
          <pc:sldMk cId="3107200929" sldId="712"/>
        </pc:sldMkLst>
        <pc:spChg chg="mod">
          <ac:chgData name="Elizabeth Bal" userId="199097b0-97c4-45e4-9436-75fd8a6f04ef" providerId="ADAL" clId="{F106F6DC-BEDB-4B84-87FB-405BBE858BB7}" dt="2021-03-02T09:40:49.715" v="3961" actId="20577"/>
          <ac:spMkLst>
            <pc:docMk/>
            <pc:sldMk cId="3107200929" sldId="712"/>
            <ac:spMk id="2" creationId="{BCD161F5-AB13-4B9C-9BF2-8D49C2FF8547}"/>
          </ac:spMkLst>
        </pc:spChg>
        <pc:spChg chg="mod">
          <ac:chgData name="Elizabeth Bal" userId="199097b0-97c4-45e4-9436-75fd8a6f04ef" providerId="ADAL" clId="{F106F6DC-BEDB-4B84-87FB-405BBE858BB7}" dt="2021-03-02T09:43:02.247" v="4043" actId="20577"/>
          <ac:spMkLst>
            <pc:docMk/>
            <pc:sldMk cId="3107200929" sldId="712"/>
            <ac:spMk id="4" creationId="{6BF08CEB-DEB3-4168-ABC8-64D7673569A5}"/>
          </ac:spMkLst>
        </pc:spChg>
      </pc:sldChg>
      <pc:sldChg chg="addSp">
        <pc:chgData name="Elizabeth Bal" userId="199097b0-97c4-45e4-9436-75fd8a6f04ef" providerId="ADAL" clId="{F106F6DC-BEDB-4B84-87FB-405BBE858BB7}" dt="2021-03-02T19:27:58.796" v="5516"/>
        <pc:sldMkLst>
          <pc:docMk/>
          <pc:sldMk cId="261894186" sldId="713"/>
        </pc:sldMkLst>
        <pc:picChg chg="add">
          <ac:chgData name="Elizabeth Bal" userId="199097b0-97c4-45e4-9436-75fd8a6f04ef" providerId="ADAL" clId="{F106F6DC-BEDB-4B84-87FB-405BBE858BB7}" dt="2021-03-02T19:27:58.796" v="5516"/>
          <ac:picMkLst>
            <pc:docMk/>
            <pc:sldMk cId="261894186" sldId="713"/>
            <ac:picMk id="6146" creationId="{9DC4CB4C-96A2-4CF0-BB51-14E39CCEBCD0}"/>
          </ac:picMkLst>
        </pc:picChg>
      </pc:sldChg>
      <pc:sldChg chg="addSp">
        <pc:chgData name="Elizabeth Bal" userId="199097b0-97c4-45e4-9436-75fd8a6f04ef" providerId="ADAL" clId="{F106F6DC-BEDB-4B84-87FB-405BBE858BB7}" dt="2021-03-02T19:20:47.210" v="5447"/>
        <pc:sldMkLst>
          <pc:docMk/>
          <pc:sldMk cId="1195535529" sldId="713"/>
        </pc:sldMkLst>
        <pc:picChg chg="add">
          <ac:chgData name="Elizabeth Bal" userId="199097b0-97c4-45e4-9436-75fd8a6f04ef" providerId="ADAL" clId="{F106F6DC-BEDB-4B84-87FB-405BBE858BB7}" dt="2021-03-02T19:20:47.210" v="5447"/>
          <ac:picMkLst>
            <pc:docMk/>
            <pc:sldMk cId="1195535529" sldId="713"/>
            <ac:picMk id="1026" creationId="{A0750197-E608-477F-B51D-A4016512900E}"/>
          </ac:picMkLst>
        </pc:picChg>
      </pc:sldChg>
      <pc:sldChg chg="addSp delSp modSp new add del mod modClrScheme modAnim chgLayout modNotesTx">
        <pc:chgData name="Elizabeth Bal" userId="199097b0-97c4-45e4-9436-75fd8a6f04ef" providerId="ADAL" clId="{F106F6DC-BEDB-4B84-87FB-405BBE858BB7}" dt="2021-03-03T09:30:32.346" v="6783" actId="478"/>
        <pc:sldMkLst>
          <pc:docMk/>
          <pc:sldMk cId="1196894326" sldId="713"/>
        </pc:sldMkLst>
        <pc:spChg chg="mod ord">
          <ac:chgData name="Elizabeth Bal" userId="199097b0-97c4-45e4-9436-75fd8a6f04ef" providerId="ADAL" clId="{F106F6DC-BEDB-4B84-87FB-405BBE858BB7}" dt="2021-03-02T21:02:57.821" v="6220" actId="20577"/>
          <ac:spMkLst>
            <pc:docMk/>
            <pc:sldMk cId="1196894326" sldId="713"/>
            <ac:spMk id="2" creationId="{1FE4B08F-7CFB-4E80-9B37-720871D2F8BD}"/>
          </ac:spMkLst>
        </pc:spChg>
        <pc:spChg chg="del">
          <ac:chgData name="Elizabeth Bal" userId="199097b0-97c4-45e4-9436-75fd8a6f04ef" providerId="ADAL" clId="{F106F6DC-BEDB-4B84-87FB-405BBE858BB7}" dt="2021-03-02T19:31:41.446" v="5569" actId="478"/>
          <ac:spMkLst>
            <pc:docMk/>
            <pc:sldMk cId="1196894326" sldId="713"/>
            <ac:spMk id="3" creationId="{1EF0BCCB-FAD3-49ED-A9F3-ACD64A81E536}"/>
          </ac:spMkLst>
        </pc:spChg>
        <pc:spChg chg="add del mod ord">
          <ac:chgData name="Elizabeth Bal" userId="199097b0-97c4-45e4-9436-75fd8a6f04ef" providerId="ADAL" clId="{F106F6DC-BEDB-4B84-87FB-405BBE858BB7}" dt="2021-03-02T19:28:19.210" v="5523" actId="700"/>
          <ac:spMkLst>
            <pc:docMk/>
            <pc:sldMk cId="1196894326" sldId="713"/>
            <ac:spMk id="3" creationId="{6FC957DD-01FB-4D3A-B478-2AE87536737A}"/>
          </ac:spMkLst>
        </pc:spChg>
        <pc:spChg chg="add mod">
          <ac:chgData name="Elizabeth Bal" userId="199097b0-97c4-45e4-9436-75fd8a6f04ef" providerId="ADAL" clId="{F106F6DC-BEDB-4B84-87FB-405BBE858BB7}" dt="2021-03-02T21:13:54.473" v="6319" actId="164"/>
          <ac:spMkLst>
            <pc:docMk/>
            <pc:sldMk cId="1196894326" sldId="713"/>
            <ac:spMk id="3" creationId="{C6D0E8AF-7BA4-4C3E-8B7A-6529DE20478F}"/>
          </ac:spMkLst>
        </pc:spChg>
        <pc:spChg chg="del">
          <ac:chgData name="Elizabeth Bal" userId="199097b0-97c4-45e4-9436-75fd8a6f04ef" providerId="ADAL" clId="{F106F6DC-BEDB-4B84-87FB-405BBE858BB7}" dt="2021-03-02T19:20:04.876" v="5445" actId="478"/>
          <ac:spMkLst>
            <pc:docMk/>
            <pc:sldMk cId="1196894326" sldId="713"/>
            <ac:spMk id="3" creationId="{DBC3DD79-1DD3-41FD-A3B6-A12BD9AFC4A3}"/>
          </ac:spMkLst>
        </pc:spChg>
        <pc:spChg chg="del mod">
          <ac:chgData name="Elizabeth Bal" userId="199097b0-97c4-45e4-9436-75fd8a6f04ef" providerId="ADAL" clId="{F106F6DC-BEDB-4B84-87FB-405BBE858BB7}" dt="2021-03-02T19:31:53.816" v="5573" actId="478"/>
          <ac:spMkLst>
            <pc:docMk/>
            <pc:sldMk cId="1196894326" sldId="713"/>
            <ac:spMk id="3" creationId="{EA168B67-1528-4430-877A-F34C5965AFA2}"/>
          </ac:spMkLst>
        </pc:spChg>
        <pc:spChg chg="del">
          <ac:chgData name="Elizabeth Bal" userId="199097b0-97c4-45e4-9436-75fd8a6f04ef" providerId="ADAL" clId="{F106F6DC-BEDB-4B84-87FB-405BBE858BB7}" dt="2021-03-02T19:20:07.906" v="5446" actId="478"/>
          <ac:spMkLst>
            <pc:docMk/>
            <pc:sldMk cId="1196894326" sldId="713"/>
            <ac:spMk id="4" creationId="{634D8464-ACC2-4DCD-82DF-A4825E41DBA5}"/>
          </ac:spMkLst>
        </pc:spChg>
        <pc:spChg chg="add mod">
          <ac:chgData name="Elizabeth Bal" userId="199097b0-97c4-45e4-9436-75fd8a6f04ef" providerId="ADAL" clId="{F106F6DC-BEDB-4B84-87FB-405BBE858BB7}" dt="2021-03-02T21:13:54.473" v="6319" actId="164"/>
          <ac:spMkLst>
            <pc:docMk/>
            <pc:sldMk cId="1196894326" sldId="713"/>
            <ac:spMk id="4" creationId="{750E5B5B-D87D-41F3-887C-C5038505E768}"/>
          </ac:spMkLst>
        </pc:spChg>
        <pc:spChg chg="add del mod ord">
          <ac:chgData name="Elizabeth Bal" userId="199097b0-97c4-45e4-9436-75fd8a6f04ef" providerId="ADAL" clId="{F106F6DC-BEDB-4B84-87FB-405BBE858BB7}" dt="2021-03-02T19:28:29.989" v="5526" actId="478"/>
          <ac:spMkLst>
            <pc:docMk/>
            <pc:sldMk cId="1196894326" sldId="713"/>
            <ac:spMk id="4" creationId="{8EDB9BC7-755A-48AD-ACAE-2D906FE3232C}"/>
          </ac:spMkLst>
        </pc:spChg>
        <pc:spChg chg="mod ord">
          <ac:chgData name="Elizabeth Bal" userId="199097b0-97c4-45e4-9436-75fd8a6f04ef" providerId="ADAL" clId="{F106F6DC-BEDB-4B84-87FB-405BBE858BB7}" dt="2021-03-02T20:57:30.649" v="5901" actId="700"/>
          <ac:spMkLst>
            <pc:docMk/>
            <pc:sldMk cId="1196894326" sldId="713"/>
            <ac:spMk id="5" creationId="{DF67C490-EEFE-4AB8-952D-C498B1279FBB}"/>
          </ac:spMkLst>
        </pc:spChg>
        <pc:spChg chg="del mod ord">
          <ac:chgData name="Elizabeth Bal" userId="199097b0-97c4-45e4-9436-75fd8a6f04ef" providerId="ADAL" clId="{F106F6DC-BEDB-4B84-87FB-405BBE858BB7}" dt="2021-03-03T09:30:32.346" v="6783" actId="478"/>
          <ac:spMkLst>
            <pc:docMk/>
            <pc:sldMk cId="1196894326" sldId="713"/>
            <ac:spMk id="6" creationId="{EF9B29C2-5943-4473-82DA-6D7E472F340C}"/>
          </ac:spMkLst>
        </pc:spChg>
        <pc:spChg chg="add del mod ord">
          <ac:chgData name="Elizabeth Bal" userId="199097b0-97c4-45e4-9436-75fd8a6f04ef" providerId="ADAL" clId="{F106F6DC-BEDB-4B84-87FB-405BBE858BB7}" dt="2021-03-02T20:57:30.649" v="5901" actId="700"/>
          <ac:spMkLst>
            <pc:docMk/>
            <pc:sldMk cId="1196894326" sldId="713"/>
            <ac:spMk id="7" creationId="{3CE25E06-6CEE-4022-BBC8-AC8A55CB28DB}"/>
          </ac:spMkLst>
        </pc:spChg>
        <pc:spChg chg="add del mod ord">
          <ac:chgData name="Elizabeth Bal" userId="199097b0-97c4-45e4-9436-75fd8a6f04ef" providerId="ADAL" clId="{F106F6DC-BEDB-4B84-87FB-405BBE858BB7}" dt="2021-03-02T19:28:27.287" v="5525" actId="478"/>
          <ac:spMkLst>
            <pc:docMk/>
            <pc:sldMk cId="1196894326" sldId="713"/>
            <ac:spMk id="7" creationId="{B7D45D5D-C3BF-4F44-ABC9-29F67D9AE817}"/>
          </ac:spMkLst>
        </pc:spChg>
        <pc:spChg chg="add del mod ord">
          <ac:chgData name="Elizabeth Bal" userId="199097b0-97c4-45e4-9436-75fd8a6f04ef" providerId="ADAL" clId="{F106F6DC-BEDB-4B84-87FB-405BBE858BB7}" dt="2021-03-02T19:29:05.988" v="5536" actId="478"/>
          <ac:spMkLst>
            <pc:docMk/>
            <pc:sldMk cId="1196894326" sldId="713"/>
            <ac:spMk id="8" creationId="{41E11F4B-D233-4AE2-84C0-8243EF701B5B}"/>
          </ac:spMkLst>
        </pc:spChg>
        <pc:spChg chg="add del mod ord">
          <ac:chgData name="Elizabeth Bal" userId="199097b0-97c4-45e4-9436-75fd8a6f04ef" providerId="ADAL" clId="{F106F6DC-BEDB-4B84-87FB-405BBE858BB7}" dt="2021-03-02T20:57:30.649" v="5901" actId="700"/>
          <ac:spMkLst>
            <pc:docMk/>
            <pc:sldMk cId="1196894326" sldId="713"/>
            <ac:spMk id="8" creationId="{896AC70F-D363-43D8-A7C6-7F419E58F670}"/>
          </ac:spMkLst>
        </pc:spChg>
        <pc:spChg chg="add del mod ord">
          <ac:chgData name="Elizabeth Bal" userId="199097b0-97c4-45e4-9436-75fd8a6f04ef" providerId="ADAL" clId="{F106F6DC-BEDB-4B84-87FB-405BBE858BB7}" dt="2021-03-02T20:57:30.031" v="5900" actId="700"/>
          <ac:spMkLst>
            <pc:docMk/>
            <pc:sldMk cId="1196894326" sldId="713"/>
            <ac:spMk id="9" creationId="{01B4102F-A6CF-4647-9294-7939148346B2}"/>
          </ac:spMkLst>
        </pc:spChg>
        <pc:spChg chg="add del mod ord">
          <ac:chgData name="Elizabeth Bal" userId="199097b0-97c4-45e4-9436-75fd8a6f04ef" providerId="ADAL" clId="{F106F6DC-BEDB-4B84-87FB-405BBE858BB7}" dt="2021-03-02T19:29:02.138" v="5535" actId="478"/>
          <ac:spMkLst>
            <pc:docMk/>
            <pc:sldMk cId="1196894326" sldId="713"/>
            <ac:spMk id="9" creationId="{C3616AA1-C98B-4B24-A4CC-9ACA0365E8BD}"/>
          </ac:spMkLst>
        </pc:spChg>
        <pc:spChg chg="add del mod ord">
          <ac:chgData name="Elizabeth Bal" userId="199097b0-97c4-45e4-9436-75fd8a6f04ef" providerId="ADAL" clId="{F106F6DC-BEDB-4B84-87FB-405BBE858BB7}" dt="2021-03-02T19:29:24.423" v="5539" actId="478"/>
          <ac:spMkLst>
            <pc:docMk/>
            <pc:sldMk cId="1196894326" sldId="713"/>
            <ac:spMk id="10" creationId="{A1117554-0158-48BA-8D3B-F93B1498A8CC}"/>
          </ac:spMkLst>
        </pc:spChg>
        <pc:spChg chg="add del mod ord">
          <ac:chgData name="Elizabeth Bal" userId="199097b0-97c4-45e4-9436-75fd8a6f04ef" providerId="ADAL" clId="{F106F6DC-BEDB-4B84-87FB-405BBE858BB7}" dt="2021-03-02T20:57:30.031" v="5900" actId="700"/>
          <ac:spMkLst>
            <pc:docMk/>
            <pc:sldMk cId="1196894326" sldId="713"/>
            <ac:spMk id="10" creationId="{B5EEB8E0-B991-4579-971D-98D39D95183A}"/>
          </ac:spMkLst>
        </pc:spChg>
        <pc:spChg chg="add del mod ord">
          <ac:chgData name="Elizabeth Bal" userId="199097b0-97c4-45e4-9436-75fd8a6f04ef" providerId="ADAL" clId="{F106F6DC-BEDB-4B84-87FB-405BBE858BB7}" dt="2021-03-02T19:29:22.568" v="5538" actId="478"/>
          <ac:spMkLst>
            <pc:docMk/>
            <pc:sldMk cId="1196894326" sldId="713"/>
            <ac:spMk id="11" creationId="{31D8EAFB-51F6-4997-A84C-BEA9BACDA59A}"/>
          </ac:spMkLst>
        </pc:spChg>
        <pc:spChg chg="add mod">
          <ac:chgData name="Elizabeth Bal" userId="199097b0-97c4-45e4-9436-75fd8a6f04ef" providerId="ADAL" clId="{F106F6DC-BEDB-4B84-87FB-405BBE858BB7}" dt="2021-03-02T21:14:42.521" v="6321" actId="164"/>
          <ac:spMkLst>
            <pc:docMk/>
            <pc:sldMk cId="1196894326" sldId="713"/>
            <ac:spMk id="12" creationId="{A56C01FF-E48E-4C8B-9943-14D2CE481B2B}"/>
          </ac:spMkLst>
        </pc:spChg>
        <pc:spChg chg="add mod">
          <ac:chgData name="Elizabeth Bal" userId="199097b0-97c4-45e4-9436-75fd8a6f04ef" providerId="ADAL" clId="{F106F6DC-BEDB-4B84-87FB-405BBE858BB7}" dt="2021-03-02T21:14:42.521" v="6321" actId="164"/>
          <ac:spMkLst>
            <pc:docMk/>
            <pc:sldMk cId="1196894326" sldId="713"/>
            <ac:spMk id="13" creationId="{8D04E101-6BB3-463F-958D-3E4F52437946}"/>
          </ac:spMkLst>
        </pc:spChg>
        <pc:grpChg chg="add mod">
          <ac:chgData name="Elizabeth Bal" userId="199097b0-97c4-45e4-9436-75fd8a6f04ef" providerId="ADAL" clId="{F106F6DC-BEDB-4B84-87FB-405BBE858BB7}" dt="2021-03-02T21:13:54.473" v="6319" actId="164"/>
          <ac:grpSpMkLst>
            <pc:docMk/>
            <pc:sldMk cId="1196894326" sldId="713"/>
            <ac:grpSpMk id="11" creationId="{DC7AA861-BC37-4308-934C-95E94E637657}"/>
          </ac:grpSpMkLst>
        </pc:grpChg>
        <pc:grpChg chg="add mod">
          <ac:chgData name="Elizabeth Bal" userId="199097b0-97c4-45e4-9436-75fd8a6f04ef" providerId="ADAL" clId="{F106F6DC-BEDB-4B84-87FB-405BBE858BB7}" dt="2021-03-02T21:14:42.521" v="6321" actId="164"/>
          <ac:grpSpMkLst>
            <pc:docMk/>
            <pc:sldMk cId="1196894326" sldId="713"/>
            <ac:grpSpMk id="14" creationId="{E22E02FC-118F-4C89-B8F4-69951EE85F41}"/>
          </ac:grpSpMkLst>
        </pc:grpChg>
        <pc:picChg chg="del mod">
          <ac:chgData name="Elizabeth Bal" userId="199097b0-97c4-45e4-9436-75fd8a6f04ef" providerId="ADAL" clId="{F106F6DC-BEDB-4B84-87FB-405BBE858BB7}" dt="2021-03-02T19:34:31.161" v="5636" actId="478"/>
          <ac:picMkLst>
            <pc:docMk/>
            <pc:sldMk cId="1196894326" sldId="713"/>
            <ac:picMk id="1026" creationId="{A0750197-E608-477F-B51D-A4016512900E}"/>
          </ac:picMkLst>
        </pc:picChg>
        <pc:picChg chg="del mod">
          <ac:chgData name="Elizabeth Bal" userId="199097b0-97c4-45e4-9436-75fd8a6f04ef" providerId="ADAL" clId="{F106F6DC-BEDB-4B84-87FB-405BBE858BB7}" dt="2021-03-02T19:24:21.900" v="5492" actId="478"/>
          <ac:picMkLst>
            <pc:docMk/>
            <pc:sldMk cId="1196894326" sldId="713"/>
            <ac:picMk id="2050" creationId="{B17A6B5B-36AF-4AFD-8EE1-F5998F0A8DEE}"/>
          </ac:picMkLst>
        </pc:picChg>
        <pc:picChg chg="del mod">
          <ac:chgData name="Elizabeth Bal" userId="199097b0-97c4-45e4-9436-75fd8a6f04ef" providerId="ADAL" clId="{F106F6DC-BEDB-4B84-87FB-405BBE858BB7}" dt="2021-03-02T19:30:50.926" v="5558" actId="478"/>
          <ac:picMkLst>
            <pc:docMk/>
            <pc:sldMk cId="1196894326" sldId="713"/>
            <ac:picMk id="3074" creationId="{51DB90A4-2056-482A-8A32-1A4C9086BD18}"/>
          </ac:picMkLst>
        </pc:picChg>
        <pc:picChg chg="del mod">
          <ac:chgData name="Elizabeth Bal" userId="199097b0-97c4-45e4-9436-75fd8a6f04ef" providerId="ADAL" clId="{F106F6DC-BEDB-4B84-87FB-405BBE858BB7}" dt="2021-03-02T19:30:19.958" v="5547" actId="478"/>
          <ac:picMkLst>
            <pc:docMk/>
            <pc:sldMk cId="1196894326" sldId="713"/>
            <ac:picMk id="4098" creationId="{A18C59F1-8D92-4265-8B68-49AEC501F8F1}"/>
          </ac:picMkLst>
        </pc:picChg>
        <pc:picChg chg="del mod">
          <ac:chgData name="Elizabeth Bal" userId="199097b0-97c4-45e4-9436-75fd8a6f04ef" providerId="ADAL" clId="{F106F6DC-BEDB-4B84-87FB-405BBE858BB7}" dt="2021-03-02T19:31:20.017" v="5561" actId="478"/>
          <ac:picMkLst>
            <pc:docMk/>
            <pc:sldMk cId="1196894326" sldId="713"/>
            <ac:picMk id="5122" creationId="{2F37F0B1-C612-4BDA-92F1-8DB14D30B139}"/>
          </ac:picMkLst>
        </pc:picChg>
        <pc:picChg chg="mod">
          <ac:chgData name="Elizabeth Bal" userId="199097b0-97c4-45e4-9436-75fd8a6f04ef" providerId="ADAL" clId="{F106F6DC-BEDB-4B84-87FB-405BBE858BB7}" dt="2021-03-02T19:41:13.917" v="5647" actId="1076"/>
          <ac:picMkLst>
            <pc:docMk/>
            <pc:sldMk cId="1196894326" sldId="713"/>
            <ac:picMk id="6146" creationId="{9DC4CB4C-96A2-4CF0-BB51-14E39CCEBCD0}"/>
          </ac:picMkLst>
        </pc:picChg>
        <pc:picChg chg="mod">
          <ac:chgData name="Elizabeth Bal" userId="199097b0-97c4-45e4-9436-75fd8a6f04ef" providerId="ADAL" clId="{F106F6DC-BEDB-4B84-87FB-405BBE858BB7}" dt="2021-03-02T20:54:51.710" v="5831" actId="1076"/>
          <ac:picMkLst>
            <pc:docMk/>
            <pc:sldMk cId="1196894326" sldId="713"/>
            <ac:picMk id="7170" creationId="{C38990C9-9DFC-410E-8DA9-45E8C135A2FA}"/>
          </ac:picMkLst>
        </pc:picChg>
        <pc:picChg chg="mod">
          <ac:chgData name="Elizabeth Bal" userId="199097b0-97c4-45e4-9436-75fd8a6f04ef" providerId="ADAL" clId="{F106F6DC-BEDB-4B84-87FB-405BBE858BB7}" dt="2021-03-02T19:41:17.850" v="5648" actId="1076"/>
          <ac:picMkLst>
            <pc:docMk/>
            <pc:sldMk cId="1196894326" sldId="713"/>
            <ac:picMk id="8194" creationId="{94027988-0E98-4EB4-A8CC-4B7CF777BDC0}"/>
          </ac:picMkLst>
        </pc:picChg>
        <pc:picChg chg="del mod">
          <ac:chgData name="Elizabeth Bal" userId="199097b0-97c4-45e4-9436-75fd8a6f04ef" providerId="ADAL" clId="{F106F6DC-BEDB-4B84-87FB-405BBE858BB7}" dt="2021-03-02T19:31:27.440" v="5566" actId="478"/>
          <ac:picMkLst>
            <pc:docMk/>
            <pc:sldMk cId="1196894326" sldId="713"/>
            <ac:picMk id="9218" creationId="{AEBA7FB7-9188-492B-A515-020D9883DB80}"/>
          </ac:picMkLst>
        </pc:picChg>
        <pc:picChg chg="mod">
          <ac:chgData name="Elizabeth Bal" userId="199097b0-97c4-45e4-9436-75fd8a6f04ef" providerId="ADAL" clId="{F106F6DC-BEDB-4B84-87FB-405BBE858BB7}" dt="2021-03-02T20:57:05.290" v="5896" actId="1076"/>
          <ac:picMkLst>
            <pc:docMk/>
            <pc:sldMk cId="1196894326" sldId="713"/>
            <ac:picMk id="12290" creationId="{A829C37C-FF8A-4DB8-808C-BABD7AE48B5C}"/>
          </ac:picMkLst>
        </pc:picChg>
        <pc:picChg chg="mod">
          <ac:chgData name="Elizabeth Bal" userId="199097b0-97c4-45e4-9436-75fd8a6f04ef" providerId="ADAL" clId="{F106F6DC-BEDB-4B84-87FB-405BBE858BB7}" dt="2021-03-02T20:57:07.542" v="5897" actId="1076"/>
          <ac:picMkLst>
            <pc:docMk/>
            <pc:sldMk cId="1196894326" sldId="713"/>
            <ac:picMk id="13314" creationId="{FB9B507A-32BA-4297-BEEA-3931D329FC98}"/>
          </ac:picMkLst>
        </pc:picChg>
      </pc:sldChg>
      <pc:sldChg chg="addSp">
        <pc:chgData name="Elizabeth Bal" userId="199097b0-97c4-45e4-9436-75fd8a6f04ef" providerId="ADAL" clId="{F106F6DC-BEDB-4B84-87FB-405BBE858BB7}" dt="2021-03-02T19:32:24.366" v="5574"/>
        <pc:sldMkLst>
          <pc:docMk/>
          <pc:sldMk cId="1352339556" sldId="713"/>
        </pc:sldMkLst>
        <pc:picChg chg="add">
          <ac:chgData name="Elizabeth Bal" userId="199097b0-97c4-45e4-9436-75fd8a6f04ef" providerId="ADAL" clId="{F106F6DC-BEDB-4B84-87FB-405BBE858BB7}" dt="2021-03-02T19:32:24.366" v="5574"/>
          <ac:picMkLst>
            <pc:docMk/>
            <pc:sldMk cId="1352339556" sldId="713"/>
            <ac:picMk id="12290" creationId="{A829C37C-FF8A-4DB8-808C-BABD7AE48B5C}"/>
          </ac:picMkLst>
        </pc:picChg>
      </pc:sldChg>
      <pc:sldChg chg="addSp">
        <pc:chgData name="Elizabeth Bal" userId="199097b0-97c4-45e4-9436-75fd8a6f04ef" providerId="ADAL" clId="{F106F6DC-BEDB-4B84-87FB-405BBE858BB7}" dt="2021-03-02T19:31:38.967" v="5567"/>
        <pc:sldMkLst>
          <pc:docMk/>
          <pc:sldMk cId="1803934078" sldId="713"/>
        </pc:sldMkLst>
        <pc:spChg chg="add">
          <ac:chgData name="Elizabeth Bal" userId="199097b0-97c4-45e4-9436-75fd8a6f04ef" providerId="ADAL" clId="{F106F6DC-BEDB-4B84-87FB-405BBE858BB7}" dt="2021-03-02T19:31:38.967" v="5567"/>
          <ac:spMkLst>
            <pc:docMk/>
            <pc:sldMk cId="1803934078" sldId="713"/>
            <ac:spMk id="3" creationId="{1EF0BCCB-FAD3-49ED-A9F3-ACD64A81E536}"/>
          </ac:spMkLst>
        </pc:spChg>
      </pc:sldChg>
      <pc:sldChg chg="addSp">
        <pc:chgData name="Elizabeth Bal" userId="199097b0-97c4-45e4-9436-75fd8a6f04ef" providerId="ADAL" clId="{F106F6DC-BEDB-4B84-87FB-405BBE858BB7}" dt="2021-03-02T19:30:48.160" v="5555"/>
        <pc:sldMkLst>
          <pc:docMk/>
          <pc:sldMk cId="1978171941" sldId="713"/>
        </pc:sldMkLst>
        <pc:picChg chg="add">
          <ac:chgData name="Elizabeth Bal" userId="199097b0-97c4-45e4-9436-75fd8a6f04ef" providerId="ADAL" clId="{F106F6DC-BEDB-4B84-87FB-405BBE858BB7}" dt="2021-03-02T19:30:48.160" v="5555"/>
          <ac:picMkLst>
            <pc:docMk/>
            <pc:sldMk cId="1978171941" sldId="713"/>
            <ac:picMk id="8194" creationId="{94027988-0E98-4EB4-A8CC-4B7CF777BDC0}"/>
          </ac:picMkLst>
        </pc:picChg>
      </pc:sldChg>
      <pc:sldChg chg="addSp">
        <pc:chgData name="Elizabeth Bal" userId="199097b0-97c4-45e4-9436-75fd8a6f04ef" providerId="ADAL" clId="{F106F6DC-BEDB-4B84-87FB-405BBE858BB7}" dt="2021-03-02T19:31:21.507" v="5562"/>
        <pc:sldMkLst>
          <pc:docMk/>
          <pc:sldMk cId="2073991453" sldId="713"/>
        </pc:sldMkLst>
        <pc:picChg chg="add">
          <ac:chgData name="Elizabeth Bal" userId="199097b0-97c4-45e4-9436-75fd8a6f04ef" providerId="ADAL" clId="{F106F6DC-BEDB-4B84-87FB-405BBE858BB7}" dt="2021-03-02T19:31:21.507" v="5562"/>
          <ac:picMkLst>
            <pc:docMk/>
            <pc:sldMk cId="2073991453" sldId="713"/>
            <ac:picMk id="9218" creationId="{AEBA7FB7-9188-492B-A515-020D9883DB80}"/>
          </ac:picMkLst>
        </pc:picChg>
      </pc:sldChg>
      <pc:sldChg chg="addSp">
        <pc:chgData name="Elizabeth Bal" userId="199097b0-97c4-45e4-9436-75fd8a6f04ef" providerId="ADAL" clId="{F106F6DC-BEDB-4B84-87FB-405BBE858BB7}" dt="2021-03-02T19:26:22.713" v="5506"/>
        <pc:sldMkLst>
          <pc:docMk/>
          <pc:sldMk cId="2209853900" sldId="713"/>
        </pc:sldMkLst>
        <pc:picChg chg="add">
          <ac:chgData name="Elizabeth Bal" userId="199097b0-97c4-45e4-9436-75fd8a6f04ef" providerId="ADAL" clId="{F106F6DC-BEDB-4B84-87FB-405BBE858BB7}" dt="2021-03-02T19:26:22.713" v="5506"/>
          <ac:picMkLst>
            <pc:docMk/>
            <pc:sldMk cId="2209853900" sldId="713"/>
            <ac:picMk id="5122" creationId="{2F37F0B1-C612-4BDA-92F1-8DB14D30B139}"/>
          </ac:picMkLst>
        </pc:picChg>
      </pc:sldChg>
      <pc:sldChg chg="addSp">
        <pc:chgData name="Elizabeth Bal" userId="199097b0-97c4-45e4-9436-75fd8a6f04ef" providerId="ADAL" clId="{F106F6DC-BEDB-4B84-87FB-405BBE858BB7}" dt="2021-03-02T19:30:15.264" v="5544"/>
        <pc:sldMkLst>
          <pc:docMk/>
          <pc:sldMk cId="2237834593" sldId="713"/>
        </pc:sldMkLst>
        <pc:picChg chg="add">
          <ac:chgData name="Elizabeth Bal" userId="199097b0-97c4-45e4-9436-75fd8a6f04ef" providerId="ADAL" clId="{F106F6DC-BEDB-4B84-87FB-405BBE858BB7}" dt="2021-03-02T19:30:15.264" v="5544"/>
          <ac:picMkLst>
            <pc:docMk/>
            <pc:sldMk cId="2237834593" sldId="713"/>
            <ac:picMk id="7170" creationId="{C38990C9-9DFC-410E-8DA9-45E8C135A2FA}"/>
          </ac:picMkLst>
        </pc:picChg>
      </pc:sldChg>
      <pc:sldChg chg="addSp">
        <pc:chgData name="Elizabeth Bal" userId="199097b0-97c4-45e4-9436-75fd8a6f04ef" providerId="ADAL" clId="{F106F6DC-BEDB-4B84-87FB-405BBE858BB7}" dt="2021-03-02T19:21:32.799" v="5453"/>
        <pc:sldMkLst>
          <pc:docMk/>
          <pc:sldMk cId="2653359384" sldId="713"/>
        </pc:sldMkLst>
        <pc:picChg chg="add">
          <ac:chgData name="Elizabeth Bal" userId="199097b0-97c4-45e4-9436-75fd8a6f04ef" providerId="ADAL" clId="{F106F6DC-BEDB-4B84-87FB-405BBE858BB7}" dt="2021-03-02T19:21:32.799" v="5453"/>
          <ac:picMkLst>
            <pc:docMk/>
            <pc:sldMk cId="2653359384" sldId="713"/>
            <ac:picMk id="2050" creationId="{B17A6B5B-36AF-4AFD-8EE1-F5998F0A8DEE}"/>
          </ac:picMkLst>
        </pc:picChg>
      </pc:sldChg>
      <pc:sldChg chg="addSp">
        <pc:chgData name="Elizabeth Bal" userId="199097b0-97c4-45e4-9436-75fd8a6f04ef" providerId="ADAL" clId="{F106F6DC-BEDB-4B84-87FB-405BBE858BB7}" dt="2021-03-02T19:31:48.817" v="5570"/>
        <pc:sldMkLst>
          <pc:docMk/>
          <pc:sldMk cId="3798933626" sldId="713"/>
        </pc:sldMkLst>
        <pc:spChg chg="add">
          <ac:chgData name="Elizabeth Bal" userId="199097b0-97c4-45e4-9436-75fd8a6f04ef" providerId="ADAL" clId="{F106F6DC-BEDB-4B84-87FB-405BBE858BB7}" dt="2021-03-02T19:31:48.817" v="5570"/>
          <ac:spMkLst>
            <pc:docMk/>
            <pc:sldMk cId="3798933626" sldId="713"/>
            <ac:spMk id="3" creationId="{EA168B67-1528-4430-877A-F34C5965AFA2}"/>
          </ac:spMkLst>
        </pc:spChg>
      </pc:sldChg>
      <pc:sldChg chg="addSp">
        <pc:chgData name="Elizabeth Bal" userId="199097b0-97c4-45e4-9436-75fd8a6f04ef" providerId="ADAL" clId="{F106F6DC-BEDB-4B84-87FB-405BBE858BB7}" dt="2021-03-02T19:34:57.564" v="5637"/>
        <pc:sldMkLst>
          <pc:docMk/>
          <pc:sldMk cId="3824608305" sldId="713"/>
        </pc:sldMkLst>
        <pc:picChg chg="add">
          <ac:chgData name="Elizabeth Bal" userId="199097b0-97c4-45e4-9436-75fd8a6f04ef" providerId="ADAL" clId="{F106F6DC-BEDB-4B84-87FB-405BBE858BB7}" dt="2021-03-02T19:34:57.564" v="5637"/>
          <ac:picMkLst>
            <pc:docMk/>
            <pc:sldMk cId="3824608305" sldId="713"/>
            <ac:picMk id="13314" creationId="{FB9B507A-32BA-4297-BEEA-3931D329FC98}"/>
          </ac:picMkLst>
        </pc:picChg>
      </pc:sldChg>
      <pc:sldChg chg="addSp">
        <pc:chgData name="Elizabeth Bal" userId="199097b0-97c4-45e4-9436-75fd8a6f04ef" providerId="ADAL" clId="{F106F6DC-BEDB-4B84-87FB-405BBE858BB7}" dt="2021-03-02T19:25:39.350" v="5502"/>
        <pc:sldMkLst>
          <pc:docMk/>
          <pc:sldMk cId="4135020276" sldId="713"/>
        </pc:sldMkLst>
        <pc:picChg chg="add">
          <ac:chgData name="Elizabeth Bal" userId="199097b0-97c4-45e4-9436-75fd8a6f04ef" providerId="ADAL" clId="{F106F6DC-BEDB-4B84-87FB-405BBE858BB7}" dt="2021-03-02T19:25:39.350" v="5502"/>
          <ac:picMkLst>
            <pc:docMk/>
            <pc:sldMk cId="4135020276" sldId="713"/>
            <ac:picMk id="4098" creationId="{A18C59F1-8D92-4265-8B68-49AEC501F8F1}"/>
          </ac:picMkLst>
        </pc:picChg>
      </pc:sldChg>
      <pc:sldChg chg="addSp">
        <pc:chgData name="Elizabeth Bal" userId="199097b0-97c4-45e4-9436-75fd8a6f04ef" providerId="ADAL" clId="{F106F6DC-BEDB-4B84-87FB-405BBE858BB7}" dt="2021-03-02T19:24:43.776" v="5493"/>
        <pc:sldMkLst>
          <pc:docMk/>
          <pc:sldMk cId="4229546497" sldId="713"/>
        </pc:sldMkLst>
        <pc:picChg chg="add">
          <ac:chgData name="Elizabeth Bal" userId="199097b0-97c4-45e4-9436-75fd8a6f04ef" providerId="ADAL" clId="{F106F6DC-BEDB-4B84-87FB-405BBE858BB7}" dt="2021-03-02T19:24:43.776" v="5493"/>
          <ac:picMkLst>
            <pc:docMk/>
            <pc:sldMk cId="4229546497" sldId="713"/>
            <ac:picMk id="3074" creationId="{51DB90A4-2056-482A-8A32-1A4C9086BD18}"/>
          </ac:picMkLst>
        </pc:picChg>
      </pc:sldChg>
      <pc:sldMasterChg chg="modSp mod modSldLayout">
        <pc:chgData name="Elizabeth Bal" userId="199097b0-97c4-45e4-9436-75fd8a6f04ef" providerId="ADAL" clId="{F106F6DC-BEDB-4B84-87FB-405BBE858BB7}" dt="2021-02-28T14:56:49.078" v="2787"/>
        <pc:sldMasterMkLst>
          <pc:docMk/>
          <pc:sldMasterMk cId="2334269998" sldId="2147483648"/>
        </pc:sldMasterMkLst>
        <pc:spChg chg="mod">
          <ac:chgData name="Elizabeth Bal" userId="199097b0-97c4-45e4-9436-75fd8a6f04ef" providerId="ADAL" clId="{F106F6DC-BEDB-4B84-87FB-405BBE858BB7}" dt="2021-02-28T14:56:13.160" v="2778" actId="20577"/>
          <ac:spMkLst>
            <pc:docMk/>
            <pc:sldMasterMk cId="2334269998" sldId="2147483648"/>
            <ac:spMk id="5" creationId="{87196694-0793-1D46-AAAF-030136BD6B04}"/>
          </ac:spMkLst>
        </pc:spChg>
        <pc:sldLayoutChg chg="modSp mod">
          <pc:chgData name="Elizabeth Bal" userId="199097b0-97c4-45e4-9436-75fd8a6f04ef" providerId="ADAL" clId="{F106F6DC-BEDB-4B84-87FB-405BBE858BB7}" dt="2021-02-28T14:56:40.419" v="2783" actId="20577"/>
          <pc:sldLayoutMkLst>
            <pc:docMk/>
            <pc:sldMasterMk cId="2334269998" sldId="2147483648"/>
            <pc:sldLayoutMk cId="2914367295" sldId="2147483649"/>
          </pc:sldLayoutMkLst>
          <pc:spChg chg="mod">
            <ac:chgData name="Elizabeth Bal" userId="199097b0-97c4-45e4-9436-75fd8a6f04ef" providerId="ADAL" clId="{F106F6DC-BEDB-4B84-87FB-405BBE858BB7}" dt="2021-02-28T14:56:40.419" v="2783" actId="20577"/>
            <ac:spMkLst>
              <pc:docMk/>
              <pc:sldMasterMk cId="2334269998" sldId="2147483648"/>
              <pc:sldLayoutMk cId="2914367295" sldId="2147483649"/>
              <ac:spMk id="5" creationId="{FE058BCC-7A26-6A42-AA87-525F6042C6FB}"/>
            </ac:spMkLst>
          </pc:spChg>
        </pc:sldLayoutChg>
        <pc:sldLayoutChg chg="addSp delSp modSp mod">
          <pc:chgData name="Elizabeth Bal" userId="199097b0-97c4-45e4-9436-75fd8a6f04ef" providerId="ADAL" clId="{F106F6DC-BEDB-4B84-87FB-405BBE858BB7}" dt="2021-02-28T14:56:45.384" v="2785"/>
          <pc:sldLayoutMkLst>
            <pc:docMk/>
            <pc:sldMasterMk cId="2334269998" sldId="2147483648"/>
            <pc:sldLayoutMk cId="1884333160" sldId="2147483650"/>
          </pc:sldLayoutMkLst>
          <pc:spChg chg="del">
            <ac:chgData name="Elizabeth Bal" userId="199097b0-97c4-45e4-9436-75fd8a6f04ef" providerId="ADAL" clId="{F106F6DC-BEDB-4B84-87FB-405BBE858BB7}" dt="2021-02-28T14:56:45.076" v="2784" actId="478"/>
            <ac:spMkLst>
              <pc:docMk/>
              <pc:sldMasterMk cId="2334269998" sldId="2147483648"/>
              <pc:sldLayoutMk cId="1884333160" sldId="2147483650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2-28T14:56:45.384" v="2785"/>
            <ac:spMkLst>
              <pc:docMk/>
              <pc:sldMasterMk cId="2334269998" sldId="2147483648"/>
              <pc:sldLayoutMk cId="1884333160" sldId="2147483650"/>
              <ac:spMk id="9" creationId="{1DC0312D-46BE-41CE-AC5F-9ED4C39D993B}"/>
            </ac:spMkLst>
          </pc:spChg>
        </pc:sldLayoutChg>
        <pc:sldLayoutChg chg="addSp delSp modSp mod">
          <pc:chgData name="Elizabeth Bal" userId="199097b0-97c4-45e4-9436-75fd8a6f04ef" providerId="ADAL" clId="{F106F6DC-BEDB-4B84-87FB-405BBE858BB7}" dt="2021-02-28T14:56:49.078" v="2787"/>
          <pc:sldLayoutMkLst>
            <pc:docMk/>
            <pc:sldMasterMk cId="2334269998" sldId="2147483648"/>
            <pc:sldLayoutMk cId="2080959911" sldId="2147483651"/>
          </pc:sldLayoutMkLst>
          <pc:spChg chg="del">
            <ac:chgData name="Elizabeth Bal" userId="199097b0-97c4-45e4-9436-75fd8a6f04ef" providerId="ADAL" clId="{F106F6DC-BEDB-4B84-87FB-405BBE858BB7}" dt="2021-02-28T14:56:48.878" v="2786" actId="478"/>
            <ac:spMkLst>
              <pc:docMk/>
              <pc:sldMasterMk cId="2334269998" sldId="2147483648"/>
              <pc:sldLayoutMk cId="2080959911" sldId="2147483651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2-28T14:56:49.078" v="2787"/>
            <ac:spMkLst>
              <pc:docMk/>
              <pc:sldMasterMk cId="2334269998" sldId="2147483648"/>
              <pc:sldLayoutMk cId="2080959911" sldId="2147483651"/>
              <ac:spMk id="9" creationId="{F3C44A57-0F52-4296-B49E-08D7EF604A55}"/>
            </ac:spMkLst>
          </pc:spChg>
        </pc:sldLayoutChg>
      </pc:sldMasterChg>
      <pc:sldMasterChg chg="addSp delSp modSp mod addSldLayout delSldLayout modSldLayout">
        <pc:chgData name="Elizabeth Bal" userId="199097b0-97c4-45e4-9436-75fd8a6f04ef" providerId="ADAL" clId="{F106F6DC-BEDB-4B84-87FB-405BBE858BB7}" dt="2021-03-03T09:29:19.985" v="6740" actId="14100"/>
        <pc:sldMasterMkLst>
          <pc:docMk/>
          <pc:sldMasterMk cId="3019905254" sldId="2147483652"/>
        </pc:sldMasterMkLst>
        <pc:spChg chg="del">
          <ac:chgData name="Elizabeth Bal" userId="199097b0-97c4-45e4-9436-75fd8a6f04ef" providerId="ADAL" clId="{F106F6DC-BEDB-4B84-87FB-405BBE858BB7}" dt="2021-02-28T14:56:52.575" v="2788" actId="478"/>
          <ac:spMkLst>
            <pc:docMk/>
            <pc:sldMasterMk cId="3019905254" sldId="2147483652"/>
            <ac:spMk id="5" creationId="{87196694-0793-1D46-AAAF-030136BD6B04}"/>
          </ac:spMkLst>
        </pc:spChg>
        <pc:spChg chg="add del mod">
          <ac:chgData name="Elizabeth Bal" userId="199097b0-97c4-45e4-9436-75fd8a6f04ef" providerId="ADAL" clId="{F106F6DC-BEDB-4B84-87FB-405BBE858BB7}" dt="2021-02-28T14:56:55.587" v="2790"/>
          <ac:spMkLst>
            <pc:docMk/>
            <pc:sldMasterMk cId="3019905254" sldId="2147483652"/>
            <ac:spMk id="7" creationId="{597729C7-3133-473E-9F0E-1E0A15B37E25}"/>
          </ac:spMkLst>
        </pc:spChg>
        <pc:sldLayoutChg chg="addSp delSp modSp mod">
          <pc:chgData name="Elizabeth Bal" userId="199097b0-97c4-45e4-9436-75fd8a6f04ef" providerId="ADAL" clId="{F106F6DC-BEDB-4B84-87FB-405BBE858BB7}" dt="2021-03-03T09:29:07.449" v="6730" actId="14100"/>
          <pc:sldLayoutMkLst>
            <pc:docMk/>
            <pc:sldMasterMk cId="3019905254" sldId="2147483652"/>
            <pc:sldLayoutMk cId="887794908" sldId="2147483654"/>
          </pc:sldLayoutMkLst>
          <pc:spChg chg="del">
            <ac:chgData name="Elizabeth Bal" userId="199097b0-97c4-45e4-9436-75fd8a6f04ef" providerId="ADAL" clId="{F106F6DC-BEDB-4B84-87FB-405BBE858BB7}" dt="2021-02-28T14:57:00.729" v="2791" actId="478"/>
            <ac:spMkLst>
              <pc:docMk/>
              <pc:sldMasterMk cId="3019905254" sldId="2147483652"/>
              <pc:sldLayoutMk cId="887794908" sldId="2147483654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3-03T09:29:07.449" v="6730" actId="14100"/>
            <ac:spMkLst>
              <pc:docMk/>
              <pc:sldMasterMk cId="3019905254" sldId="2147483652"/>
              <pc:sldLayoutMk cId="887794908" sldId="2147483654"/>
              <ac:spMk id="8" creationId="{9CB7BCB7-3B77-406E-976D-C4B5B47243A4}"/>
            </ac:spMkLst>
          </pc:spChg>
        </pc:sldLayoutChg>
        <pc:sldLayoutChg chg="addSp delSp modSp mod">
          <pc:chgData name="Elizabeth Bal" userId="199097b0-97c4-45e4-9436-75fd8a6f04ef" providerId="ADAL" clId="{F106F6DC-BEDB-4B84-87FB-405BBE858BB7}" dt="2021-03-03T09:29:19.985" v="6740" actId="14100"/>
          <pc:sldLayoutMkLst>
            <pc:docMk/>
            <pc:sldMasterMk cId="3019905254" sldId="2147483652"/>
            <pc:sldLayoutMk cId="1022915291" sldId="2147483676"/>
          </pc:sldLayoutMkLst>
          <pc:spChg chg="del">
            <ac:chgData name="Elizabeth Bal" userId="199097b0-97c4-45e4-9436-75fd8a6f04ef" providerId="ADAL" clId="{F106F6DC-BEDB-4B84-87FB-405BBE858BB7}" dt="2021-02-28T14:57:12.473" v="2796" actId="478"/>
            <ac:spMkLst>
              <pc:docMk/>
              <pc:sldMasterMk cId="3019905254" sldId="2147483652"/>
              <pc:sldLayoutMk cId="1022915291" sldId="2147483676"/>
              <ac:spMk id="5" creationId="{C772AD00-41ED-1D4B-8053-AD09A51DA5A6}"/>
            </ac:spMkLst>
          </pc:spChg>
          <pc:spChg chg="add del mod">
            <ac:chgData name="Elizabeth Bal" userId="199097b0-97c4-45e4-9436-75fd8a6f04ef" providerId="ADAL" clId="{F106F6DC-BEDB-4B84-87FB-405BBE858BB7}" dt="2021-02-28T14:57:10.632" v="2795"/>
            <ac:spMkLst>
              <pc:docMk/>
              <pc:sldMasterMk cId="3019905254" sldId="2147483652"/>
              <pc:sldLayoutMk cId="1022915291" sldId="2147483676"/>
              <ac:spMk id="9" creationId="{EBEAF808-5DE6-4928-86C9-0F6F59837072}"/>
            </ac:spMkLst>
          </pc:spChg>
          <pc:spChg chg="add mod">
            <ac:chgData name="Elizabeth Bal" userId="199097b0-97c4-45e4-9436-75fd8a6f04ef" providerId="ADAL" clId="{F106F6DC-BEDB-4B84-87FB-405BBE858BB7}" dt="2021-03-03T09:29:19.985" v="6740" actId="14100"/>
            <ac:spMkLst>
              <pc:docMk/>
              <pc:sldMasterMk cId="3019905254" sldId="2147483652"/>
              <pc:sldLayoutMk cId="1022915291" sldId="2147483676"/>
              <ac:spMk id="10" creationId="{127125C8-15D0-45CC-897F-9A5F31508E5E}"/>
            </ac:spMkLst>
          </pc:spChg>
        </pc:sldLayoutChg>
        <pc:sldLayoutChg chg="addSp delSp modSp mod">
          <pc:chgData name="Elizabeth Bal" userId="199097b0-97c4-45e4-9436-75fd8a6f04ef" providerId="ADAL" clId="{F106F6DC-BEDB-4B84-87FB-405BBE858BB7}" dt="2021-02-28T14:57:20.989" v="2799"/>
          <pc:sldLayoutMkLst>
            <pc:docMk/>
            <pc:sldMasterMk cId="3019905254" sldId="2147483652"/>
            <pc:sldLayoutMk cId="4181309582" sldId="2147483690"/>
          </pc:sldLayoutMkLst>
          <pc:spChg chg="del">
            <ac:chgData name="Elizabeth Bal" userId="199097b0-97c4-45e4-9436-75fd8a6f04ef" providerId="ADAL" clId="{F106F6DC-BEDB-4B84-87FB-405BBE858BB7}" dt="2021-02-28T14:57:20.786" v="2798" actId="478"/>
            <ac:spMkLst>
              <pc:docMk/>
              <pc:sldMasterMk cId="3019905254" sldId="2147483652"/>
              <pc:sldLayoutMk cId="4181309582" sldId="2147483690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2-28T14:57:20.989" v="2799"/>
            <ac:spMkLst>
              <pc:docMk/>
              <pc:sldMasterMk cId="3019905254" sldId="2147483652"/>
              <pc:sldLayoutMk cId="4181309582" sldId="2147483690"/>
              <ac:spMk id="7" creationId="{8A7B53C7-0666-4D05-BBC2-CCD0022AC1B5}"/>
            </ac:spMkLst>
          </pc:spChg>
        </pc:sldLayoutChg>
        <pc:sldLayoutChg chg="add mod replId">
          <pc:chgData name="Elizabeth Bal" userId="199097b0-97c4-45e4-9436-75fd8a6f04ef" providerId="ADAL" clId="{F106F6DC-BEDB-4B84-87FB-405BBE858BB7}" dt="2021-02-28T12:39:54.270" v="8" actId="22"/>
          <pc:sldLayoutMkLst>
            <pc:docMk/>
            <pc:sldMasterMk cId="3019905254" sldId="2147483652"/>
            <pc:sldLayoutMk cId="4087464217" sldId="2147483703"/>
          </pc:sldLayoutMkLst>
        </pc:sldLayoutChg>
        <pc:sldLayoutChg chg="add mod replId">
          <pc:chgData name="Elizabeth Bal" userId="199097b0-97c4-45e4-9436-75fd8a6f04ef" providerId="ADAL" clId="{F106F6DC-BEDB-4B84-87FB-405BBE858BB7}" dt="2021-02-28T12:49:13.417" v="79" actId="22"/>
          <pc:sldLayoutMkLst>
            <pc:docMk/>
            <pc:sldMasterMk cId="3019905254" sldId="2147483652"/>
            <pc:sldLayoutMk cId="1903749610" sldId="2147483705"/>
          </pc:sldLayoutMkLst>
        </pc:sldLayoutChg>
        <pc:sldLayoutChg chg="add del mod">
          <pc:chgData name="Elizabeth Bal" userId="199097b0-97c4-45e4-9436-75fd8a6f04ef" providerId="ADAL" clId="{F106F6DC-BEDB-4B84-87FB-405BBE858BB7}" dt="2021-03-02T09:35:27.233" v="3867" actId="47"/>
          <pc:sldLayoutMkLst>
            <pc:docMk/>
            <pc:sldMasterMk cId="3019905254" sldId="2147483652"/>
            <pc:sldLayoutMk cId="1797434635" sldId="2147483706"/>
          </pc:sldLayoutMkLst>
        </pc:sldLayoutChg>
        <pc:sldLayoutChg chg="add mod">
          <pc:chgData name="Elizabeth Bal" userId="199097b0-97c4-45e4-9436-75fd8a6f04ef" providerId="ADAL" clId="{F106F6DC-BEDB-4B84-87FB-405BBE858BB7}" dt="2021-02-28T13:55:46.188" v="1508" actId="22"/>
          <pc:sldLayoutMkLst>
            <pc:docMk/>
            <pc:sldMasterMk cId="3019905254" sldId="2147483652"/>
            <pc:sldLayoutMk cId="4003382132" sldId="2147483707"/>
          </pc:sldLayoutMkLst>
        </pc:sldLayoutChg>
        <pc:sldLayoutChg chg="addSp delSp modSp add mod">
          <pc:chgData name="Elizabeth Bal" userId="199097b0-97c4-45e4-9436-75fd8a6f04ef" providerId="ADAL" clId="{F106F6DC-BEDB-4B84-87FB-405BBE858BB7}" dt="2021-02-28T14:57:29.170" v="2801"/>
          <pc:sldLayoutMkLst>
            <pc:docMk/>
            <pc:sldMasterMk cId="3019905254" sldId="2147483652"/>
            <pc:sldLayoutMk cId="1936110741" sldId="2147483708"/>
          </pc:sldLayoutMkLst>
          <pc:spChg chg="del">
            <ac:chgData name="Elizabeth Bal" userId="199097b0-97c4-45e4-9436-75fd8a6f04ef" providerId="ADAL" clId="{F106F6DC-BEDB-4B84-87FB-405BBE858BB7}" dt="2021-02-28T14:57:28.998" v="2800" actId="478"/>
            <ac:spMkLst>
              <pc:docMk/>
              <pc:sldMasterMk cId="3019905254" sldId="2147483652"/>
              <pc:sldLayoutMk cId="1936110741" sldId="2147483708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2-28T14:57:29.170" v="2801"/>
            <ac:spMkLst>
              <pc:docMk/>
              <pc:sldMasterMk cId="3019905254" sldId="2147483652"/>
              <pc:sldLayoutMk cId="1936110741" sldId="2147483708"/>
              <ac:spMk id="7" creationId="{A2D74E35-9343-417C-876A-34F2469BFDEF}"/>
            </ac:spMkLst>
          </pc:spChg>
        </pc:sldLayoutChg>
        <pc:sldLayoutChg chg="add mod">
          <pc:chgData name="Elizabeth Bal" userId="199097b0-97c4-45e4-9436-75fd8a6f04ef" providerId="ADAL" clId="{F106F6DC-BEDB-4B84-87FB-405BBE858BB7}" dt="2021-02-28T14:13:50.438" v="2063" actId="22"/>
          <pc:sldLayoutMkLst>
            <pc:docMk/>
            <pc:sldMasterMk cId="3019905254" sldId="2147483652"/>
            <pc:sldLayoutMk cId="261310294" sldId="2147483709"/>
          </pc:sldLayoutMkLst>
        </pc:sldLayoutChg>
        <pc:sldLayoutChg chg="del">
          <pc:chgData name="Elizabeth Bal" userId="199097b0-97c4-45e4-9436-75fd8a6f04ef" providerId="ADAL" clId="{F106F6DC-BEDB-4B84-87FB-405BBE858BB7}" dt="2021-02-28T14:31:09.521" v="2371" actId="47"/>
          <pc:sldLayoutMkLst>
            <pc:docMk/>
            <pc:sldMasterMk cId="3019905254" sldId="2147483652"/>
            <pc:sldLayoutMk cId="1171783080" sldId="2147483710"/>
          </pc:sldLayoutMkLst>
        </pc:sldLayoutChg>
      </pc:sldMasterChg>
      <pc:sldMasterChg chg="delSp mod modSldLayout">
        <pc:chgData name="Elizabeth Bal" userId="199097b0-97c4-45e4-9436-75fd8a6f04ef" providerId="ADAL" clId="{F106F6DC-BEDB-4B84-87FB-405BBE858BB7}" dt="2021-03-03T09:29:39.748" v="6752" actId="478"/>
        <pc:sldMasterMkLst>
          <pc:docMk/>
          <pc:sldMasterMk cId="4292818260" sldId="2147483662"/>
        </pc:sldMasterMkLst>
        <pc:spChg chg="del">
          <ac:chgData name="Elizabeth Bal" userId="199097b0-97c4-45e4-9436-75fd8a6f04ef" providerId="ADAL" clId="{F106F6DC-BEDB-4B84-87FB-405BBE858BB7}" dt="2021-02-28T14:57:35.042" v="2802" actId="478"/>
          <ac:spMkLst>
            <pc:docMk/>
            <pc:sldMasterMk cId="4292818260" sldId="2147483662"/>
            <ac:spMk id="7" creationId="{2C3DE752-DA70-4A19-9AB8-AE44F462F80A}"/>
          </ac:spMkLst>
        </pc:spChg>
        <pc:sldLayoutChg chg="addSp delSp modSp mod">
          <pc:chgData name="Elizabeth Bal" userId="199097b0-97c4-45e4-9436-75fd8a6f04ef" providerId="ADAL" clId="{F106F6DC-BEDB-4B84-87FB-405BBE858BB7}" dt="2021-03-03T09:29:30.143" v="6750" actId="14100"/>
          <pc:sldLayoutMkLst>
            <pc:docMk/>
            <pc:sldMasterMk cId="4292818260" sldId="2147483662"/>
            <pc:sldLayoutMk cId="2407223099" sldId="2147483664"/>
          </pc:sldLayoutMkLst>
          <pc:spChg chg="del">
            <ac:chgData name="Elizabeth Bal" userId="199097b0-97c4-45e4-9436-75fd8a6f04ef" providerId="ADAL" clId="{F106F6DC-BEDB-4B84-87FB-405BBE858BB7}" dt="2021-02-28T14:57:38.917" v="2803" actId="478"/>
            <ac:spMkLst>
              <pc:docMk/>
              <pc:sldMasterMk cId="4292818260" sldId="2147483662"/>
              <pc:sldLayoutMk cId="2407223099" sldId="2147483664"/>
              <ac:spMk id="5" creationId="{C772AD00-41ED-1D4B-8053-AD09A51DA5A6}"/>
            </ac:spMkLst>
          </pc:spChg>
          <pc:spChg chg="add mod">
            <ac:chgData name="Elizabeth Bal" userId="199097b0-97c4-45e4-9436-75fd8a6f04ef" providerId="ADAL" clId="{F106F6DC-BEDB-4B84-87FB-405BBE858BB7}" dt="2021-03-03T09:29:30.143" v="6750" actId="14100"/>
            <ac:spMkLst>
              <pc:docMk/>
              <pc:sldMasterMk cId="4292818260" sldId="2147483662"/>
              <pc:sldLayoutMk cId="2407223099" sldId="2147483664"/>
              <ac:spMk id="9" creationId="{CBA9D5DF-07E5-4A48-AD89-A91272B86D4F}"/>
            </ac:spMkLst>
          </pc:spChg>
        </pc:sldLayoutChg>
        <pc:sldLayoutChg chg="delSp mod">
          <pc:chgData name="Elizabeth Bal" userId="199097b0-97c4-45e4-9436-75fd8a6f04ef" providerId="ADAL" clId="{F106F6DC-BEDB-4B84-87FB-405BBE858BB7}" dt="2021-03-03T09:29:35.054" v="6751" actId="478"/>
          <pc:sldLayoutMkLst>
            <pc:docMk/>
            <pc:sldMasterMk cId="4292818260" sldId="2147483662"/>
            <pc:sldLayoutMk cId="1111262681" sldId="2147483677"/>
          </pc:sldLayoutMkLst>
          <pc:spChg chg="del">
            <ac:chgData name="Elizabeth Bal" userId="199097b0-97c4-45e4-9436-75fd8a6f04ef" providerId="ADAL" clId="{F106F6DC-BEDB-4B84-87FB-405BBE858BB7}" dt="2021-03-03T09:29:35.054" v="6751" actId="478"/>
            <ac:spMkLst>
              <pc:docMk/>
              <pc:sldMasterMk cId="4292818260" sldId="2147483662"/>
              <pc:sldLayoutMk cId="1111262681" sldId="2147483677"/>
              <ac:spMk id="5" creationId="{C772AD00-41ED-1D4B-8053-AD09A51DA5A6}"/>
            </ac:spMkLst>
          </pc:spChg>
        </pc:sldLayoutChg>
        <pc:sldLayoutChg chg="setBg">
          <pc:chgData name="Elizabeth Bal" userId="199097b0-97c4-45e4-9436-75fd8a6f04ef" providerId="ADAL" clId="{F106F6DC-BEDB-4B84-87FB-405BBE858BB7}" dt="2021-03-02T22:04:44.152" v="6631"/>
          <pc:sldLayoutMkLst>
            <pc:docMk/>
            <pc:sldMasterMk cId="4292818260" sldId="2147483662"/>
            <pc:sldLayoutMk cId="3435433018" sldId="2147483682"/>
          </pc:sldLayoutMkLst>
        </pc:sldLayoutChg>
        <pc:sldLayoutChg chg="delSp mod">
          <pc:chgData name="Elizabeth Bal" userId="199097b0-97c4-45e4-9436-75fd8a6f04ef" providerId="ADAL" clId="{F106F6DC-BEDB-4B84-87FB-405BBE858BB7}" dt="2021-03-03T09:29:39.748" v="6752" actId="478"/>
          <pc:sldLayoutMkLst>
            <pc:docMk/>
            <pc:sldMasterMk cId="4292818260" sldId="2147483662"/>
            <pc:sldLayoutMk cId="293035036" sldId="2147483691"/>
          </pc:sldLayoutMkLst>
          <pc:spChg chg="del">
            <ac:chgData name="Elizabeth Bal" userId="199097b0-97c4-45e4-9436-75fd8a6f04ef" providerId="ADAL" clId="{F106F6DC-BEDB-4B84-87FB-405BBE858BB7}" dt="2021-03-03T09:29:39.748" v="6752" actId="478"/>
            <ac:spMkLst>
              <pc:docMk/>
              <pc:sldMasterMk cId="4292818260" sldId="2147483662"/>
              <pc:sldLayoutMk cId="293035036" sldId="2147483691"/>
              <ac:spMk id="5" creationId="{C772AD00-41ED-1D4B-8053-AD09A51DA5A6}"/>
            </ac:spMkLst>
          </pc:spChg>
        </pc:sldLayoutChg>
      </pc:sldMasterChg>
      <pc:sldMasterChg chg="addSp delSp mod addSldLayout delSldLayout modSldLayout">
        <pc:chgData name="Elizabeth Bal" userId="199097b0-97c4-45e4-9436-75fd8a6f04ef" providerId="ADAL" clId="{F106F6DC-BEDB-4B84-87FB-405BBE858BB7}" dt="2021-02-28T12:57:10.778" v="719" actId="478"/>
        <pc:sldMasterMkLst>
          <pc:docMk/>
          <pc:sldMasterMk cId="2324101128" sldId="2147483686"/>
        </pc:sldMasterMkLst>
        <pc:picChg chg="add del">
          <ac:chgData name="Elizabeth Bal" userId="199097b0-97c4-45e4-9436-75fd8a6f04ef" providerId="ADAL" clId="{F106F6DC-BEDB-4B84-87FB-405BBE858BB7}" dt="2021-02-28T12:57:10.778" v="719" actId="478"/>
          <ac:picMkLst>
            <pc:docMk/>
            <pc:sldMasterMk cId="2324101128" sldId="2147483686"/>
            <ac:picMk id="3" creationId="{5B0F03D4-DE35-DF43-9254-7BEFF265D282}"/>
          </ac:picMkLst>
        </pc:picChg>
        <pc:sldLayoutChg chg="delSp mod">
          <pc:chgData name="Elizabeth Bal" userId="199097b0-97c4-45e4-9436-75fd8a6f04ef" providerId="ADAL" clId="{F106F6DC-BEDB-4B84-87FB-405BBE858BB7}" dt="2021-02-28T12:56:50.406" v="717" actId="478"/>
          <pc:sldLayoutMkLst>
            <pc:docMk/>
            <pc:sldMasterMk cId="2324101128" sldId="2147483686"/>
            <pc:sldLayoutMk cId="1831806424" sldId="2147483687"/>
          </pc:sldLayoutMkLst>
          <pc:spChg chg="del">
            <ac:chgData name="Elizabeth Bal" userId="199097b0-97c4-45e4-9436-75fd8a6f04ef" providerId="ADAL" clId="{F106F6DC-BEDB-4B84-87FB-405BBE858BB7}" dt="2021-02-28T12:56:50.406" v="717" actId="478"/>
            <ac:spMkLst>
              <pc:docMk/>
              <pc:sldMasterMk cId="2324101128" sldId="2147483686"/>
              <pc:sldLayoutMk cId="1831806424" sldId="2147483687"/>
              <ac:spMk id="5" creationId="{B3239D9C-EA5C-4DDB-ACFA-8E457CD8E0F1}"/>
            </ac:spMkLst>
          </pc:spChg>
        </pc:sldLayoutChg>
        <pc:sldLayoutChg chg="add del mod replId">
          <pc:chgData name="Elizabeth Bal" userId="199097b0-97c4-45e4-9436-75fd8a6f04ef" providerId="ADAL" clId="{F106F6DC-BEDB-4B84-87FB-405BBE858BB7}" dt="2021-02-28T12:39:52.832" v="7" actId="22"/>
          <pc:sldLayoutMkLst>
            <pc:docMk/>
            <pc:sldMasterMk cId="2324101128" sldId="2147483686"/>
            <pc:sldLayoutMk cId="121087467" sldId="2147483703"/>
          </pc:sldLayoutMkLst>
        </pc:sldLayoutChg>
        <pc:sldLayoutChg chg="add del mod replId">
          <pc:chgData name="Elizabeth Bal" userId="199097b0-97c4-45e4-9436-75fd8a6f04ef" providerId="ADAL" clId="{F106F6DC-BEDB-4B84-87FB-405BBE858BB7}" dt="2021-02-28T12:47:54.951" v="34" actId="22"/>
          <pc:sldLayoutMkLst>
            <pc:docMk/>
            <pc:sldMasterMk cId="2324101128" sldId="2147483686"/>
            <pc:sldLayoutMk cId="2119452126" sldId="2147483705"/>
          </pc:sldLayoutMkLst>
        </pc:sldLayoutChg>
      </pc:sldMasterChg>
      <pc:sldMasterChg chg="addSldLayout modSldLayout">
        <pc:chgData name="Elizabeth Bal" userId="199097b0-97c4-45e4-9436-75fd8a6f04ef" providerId="ADAL" clId="{F106F6DC-BEDB-4B84-87FB-405BBE858BB7}" dt="2021-02-28T12:45:29.453" v="29" actId="22"/>
        <pc:sldMasterMkLst>
          <pc:docMk/>
          <pc:sldMasterMk cId="3191488861" sldId="2147483693"/>
        </pc:sldMasterMkLst>
        <pc:sldLayoutChg chg="add mod replId">
          <pc:chgData name="Elizabeth Bal" userId="199097b0-97c4-45e4-9436-75fd8a6f04ef" providerId="ADAL" clId="{F106F6DC-BEDB-4B84-87FB-405BBE858BB7}" dt="2021-02-28T12:45:29.453" v="29" actId="22"/>
          <pc:sldLayoutMkLst>
            <pc:docMk/>
            <pc:sldMasterMk cId="3191488861" sldId="2147483693"/>
            <pc:sldLayoutMk cId="3365393808" sldId="2147483704"/>
          </pc:sldLayoutMkLst>
        </pc:sldLayoutChg>
      </pc:sldMasterChg>
    </pc:docChg>
  </pc:docChgLst>
  <pc:docChgLst>
    <pc:chgData name="Christopher Brown" userId="f6b660a5-21ed-4922-b6e5-7fab0aa0464b" providerId="ADAL" clId="{0A088101-2E63-4ABF-BDD5-5290F779F7D3}"/>
    <pc:docChg chg="undo redo custSel addSld delSld modSld sldOrd modShowInfo">
      <pc:chgData name="Christopher Brown" userId="f6b660a5-21ed-4922-b6e5-7fab0aa0464b" providerId="ADAL" clId="{0A088101-2E63-4ABF-BDD5-5290F779F7D3}" dt="2021-04-20T07:05:29.091" v="925" actId="2744"/>
      <pc:docMkLst>
        <pc:docMk/>
      </pc:docMkLst>
      <pc:sldChg chg="del">
        <pc:chgData name="Christopher Brown" userId="f6b660a5-21ed-4922-b6e5-7fab0aa0464b" providerId="ADAL" clId="{0A088101-2E63-4ABF-BDD5-5290F779F7D3}" dt="2021-04-17T14:27:43.177" v="592" actId="47"/>
        <pc:sldMkLst>
          <pc:docMk/>
          <pc:sldMk cId="0" sldId="264"/>
        </pc:sldMkLst>
      </pc:sldChg>
      <pc:sldChg chg="del">
        <pc:chgData name="Christopher Brown" userId="f6b660a5-21ed-4922-b6e5-7fab0aa0464b" providerId="ADAL" clId="{0A088101-2E63-4ABF-BDD5-5290F779F7D3}" dt="2021-04-17T14:27:44.313" v="593" actId="47"/>
        <pc:sldMkLst>
          <pc:docMk/>
          <pc:sldMk cId="0" sldId="265"/>
        </pc:sldMkLst>
      </pc:sldChg>
      <pc:sldChg chg="modSp mod">
        <pc:chgData name="Christopher Brown" userId="f6b660a5-21ed-4922-b6e5-7fab0aa0464b" providerId="ADAL" clId="{0A088101-2E63-4ABF-BDD5-5290F779F7D3}" dt="2021-04-17T14:38:50.835" v="754" actId="6549"/>
        <pc:sldMkLst>
          <pc:docMk/>
          <pc:sldMk cId="0" sldId="273"/>
        </pc:sldMkLst>
        <pc:spChg chg="mod">
          <ac:chgData name="Christopher Brown" userId="f6b660a5-21ed-4922-b6e5-7fab0aa0464b" providerId="ADAL" clId="{0A088101-2E63-4ABF-BDD5-5290F779F7D3}" dt="2021-04-17T14:38:50.835" v="754" actId="6549"/>
          <ac:spMkLst>
            <pc:docMk/>
            <pc:sldMk cId="0" sldId="273"/>
            <ac:spMk id="280" creationId="{00000000-0000-0000-0000-000000000000}"/>
          </ac:spMkLst>
        </pc:spChg>
      </pc:sldChg>
      <pc:sldChg chg="modSp mod">
        <pc:chgData name="Christopher Brown" userId="f6b660a5-21ed-4922-b6e5-7fab0aa0464b" providerId="ADAL" clId="{0A088101-2E63-4ABF-BDD5-5290F779F7D3}" dt="2021-04-19T21:09:54.558" v="908" actId="6549"/>
        <pc:sldMkLst>
          <pc:docMk/>
          <pc:sldMk cId="4103057961" sldId="695"/>
        </pc:sldMkLst>
        <pc:spChg chg="mod">
          <ac:chgData name="Christopher Brown" userId="f6b660a5-21ed-4922-b6e5-7fab0aa0464b" providerId="ADAL" clId="{0A088101-2E63-4ABF-BDD5-5290F779F7D3}" dt="2021-04-19T21:09:54.558" v="908" actId="6549"/>
          <ac:spMkLst>
            <pc:docMk/>
            <pc:sldMk cId="4103057961" sldId="695"/>
            <ac:spMk id="10" creationId="{2B5A62BA-816C-4B39-A82F-E52B0152646D}"/>
          </ac:spMkLst>
        </pc:spChg>
      </pc:sldChg>
      <pc:sldChg chg="del">
        <pc:chgData name="Christopher Brown" userId="f6b660a5-21ed-4922-b6e5-7fab0aa0464b" providerId="ADAL" clId="{0A088101-2E63-4ABF-BDD5-5290F779F7D3}" dt="2021-04-17T14:07:40.279" v="53" actId="47"/>
        <pc:sldMkLst>
          <pc:docMk/>
          <pc:sldMk cId="4086045983" sldId="705"/>
        </pc:sldMkLst>
      </pc:sldChg>
      <pc:sldChg chg="del">
        <pc:chgData name="Christopher Brown" userId="f6b660a5-21ed-4922-b6e5-7fab0aa0464b" providerId="ADAL" clId="{0A088101-2E63-4ABF-BDD5-5290F779F7D3}" dt="2021-04-17T14:07:40.894" v="54" actId="47"/>
        <pc:sldMkLst>
          <pc:docMk/>
          <pc:sldMk cId="2846518036" sldId="706"/>
        </pc:sldMkLst>
      </pc:sldChg>
      <pc:sldChg chg="del">
        <pc:chgData name="Christopher Brown" userId="f6b660a5-21ed-4922-b6e5-7fab0aa0464b" providerId="ADAL" clId="{0A088101-2E63-4ABF-BDD5-5290F779F7D3}" dt="2021-04-17T14:07:43.015" v="55" actId="47"/>
        <pc:sldMkLst>
          <pc:docMk/>
          <pc:sldMk cId="1079978326" sldId="707"/>
        </pc:sldMkLst>
      </pc:sldChg>
      <pc:sldChg chg="modSp mod">
        <pc:chgData name="Christopher Brown" userId="f6b660a5-21ed-4922-b6e5-7fab0aa0464b" providerId="ADAL" clId="{0A088101-2E63-4ABF-BDD5-5290F779F7D3}" dt="2021-04-17T14:09:50.475" v="80" actId="207"/>
        <pc:sldMkLst>
          <pc:docMk/>
          <pc:sldMk cId="1387134350" sldId="708"/>
        </pc:sldMkLst>
        <pc:spChg chg="mod">
          <ac:chgData name="Christopher Brown" userId="f6b660a5-21ed-4922-b6e5-7fab0aa0464b" providerId="ADAL" clId="{0A088101-2E63-4ABF-BDD5-5290F779F7D3}" dt="2021-04-17T14:09:50.475" v="80" actId="207"/>
          <ac:spMkLst>
            <pc:docMk/>
            <pc:sldMk cId="1387134350" sldId="708"/>
            <ac:spMk id="6" creationId="{E2C48CF1-464D-4F02-A617-D7DA723C573C}"/>
          </ac:spMkLst>
        </pc:spChg>
      </pc:sldChg>
      <pc:sldChg chg="modSp mod">
        <pc:chgData name="Christopher Brown" userId="f6b660a5-21ed-4922-b6e5-7fab0aa0464b" providerId="ADAL" clId="{0A088101-2E63-4ABF-BDD5-5290F779F7D3}" dt="2021-04-17T14:41:10.576" v="879" actId="6549"/>
        <pc:sldMkLst>
          <pc:docMk/>
          <pc:sldMk cId="1886108797" sldId="709"/>
        </pc:sldMkLst>
        <pc:spChg chg="mod">
          <ac:chgData name="Christopher Brown" userId="f6b660a5-21ed-4922-b6e5-7fab0aa0464b" providerId="ADAL" clId="{0A088101-2E63-4ABF-BDD5-5290F779F7D3}" dt="2021-04-17T14:41:10.576" v="879" actId="6549"/>
          <ac:spMkLst>
            <pc:docMk/>
            <pc:sldMk cId="1886108797" sldId="709"/>
            <ac:spMk id="5" creationId="{AF180C0F-433B-4204-AD3D-6B7E619DD63F}"/>
          </ac:spMkLst>
        </pc:spChg>
        <pc:spChg chg="mod">
          <ac:chgData name="Christopher Brown" userId="f6b660a5-21ed-4922-b6e5-7fab0aa0464b" providerId="ADAL" clId="{0A088101-2E63-4ABF-BDD5-5290F779F7D3}" dt="2021-04-17T14:40:05.164" v="833" actId="20577"/>
          <ac:spMkLst>
            <pc:docMk/>
            <pc:sldMk cId="1886108797" sldId="709"/>
            <ac:spMk id="7" creationId="{EB19EF5D-1447-4858-9A3C-B411C87EFEB2}"/>
          </ac:spMkLst>
        </pc:spChg>
      </pc:sldChg>
      <pc:sldChg chg="modSp mod">
        <pc:chgData name="Christopher Brown" userId="f6b660a5-21ed-4922-b6e5-7fab0aa0464b" providerId="ADAL" clId="{0A088101-2E63-4ABF-BDD5-5290F779F7D3}" dt="2021-04-19T21:08:56.294" v="901" actId="20577"/>
        <pc:sldMkLst>
          <pc:docMk/>
          <pc:sldMk cId="908836762" sldId="710"/>
        </pc:sldMkLst>
        <pc:spChg chg="mod">
          <ac:chgData name="Christopher Brown" userId="f6b660a5-21ed-4922-b6e5-7fab0aa0464b" providerId="ADAL" clId="{0A088101-2E63-4ABF-BDD5-5290F779F7D3}" dt="2021-04-19T21:08:56.294" v="901" actId="20577"/>
          <ac:spMkLst>
            <pc:docMk/>
            <pc:sldMk cId="908836762" sldId="710"/>
            <ac:spMk id="2" creationId="{3CF975D1-678E-4602-A734-2CB92B07BC72}"/>
          </ac:spMkLst>
        </pc:spChg>
        <pc:spChg chg="mod">
          <ac:chgData name="Christopher Brown" userId="f6b660a5-21ed-4922-b6e5-7fab0aa0464b" providerId="ADAL" clId="{0A088101-2E63-4ABF-BDD5-5290F779F7D3}" dt="2021-04-17T14:40:34.900" v="875" actId="20577"/>
          <ac:spMkLst>
            <pc:docMk/>
            <pc:sldMk cId="908836762" sldId="710"/>
            <ac:spMk id="3" creationId="{4D6B44BE-CD97-4545-8748-EF06638C43AD}"/>
          </ac:spMkLst>
        </pc:spChg>
      </pc:sldChg>
      <pc:sldChg chg="del">
        <pc:chgData name="Christopher Brown" userId="f6b660a5-21ed-4922-b6e5-7fab0aa0464b" providerId="ADAL" clId="{0A088101-2E63-4ABF-BDD5-5290F779F7D3}" dt="2021-04-17T14:07:47.043" v="56" actId="47"/>
        <pc:sldMkLst>
          <pc:docMk/>
          <pc:sldMk cId="3440671369" sldId="717"/>
        </pc:sldMkLst>
      </pc:sldChg>
      <pc:sldChg chg="add del">
        <pc:chgData name="Christopher Brown" userId="f6b660a5-21ed-4922-b6e5-7fab0aa0464b" providerId="ADAL" clId="{0A088101-2E63-4ABF-BDD5-5290F779F7D3}" dt="2021-04-19T21:15:29.894" v="916" actId="22"/>
        <pc:sldMkLst>
          <pc:docMk/>
          <pc:sldMk cId="257604137" sldId="718"/>
        </pc:sldMkLst>
      </pc:sldChg>
      <pc:sldChg chg="add del ord">
        <pc:chgData name="Christopher Brown" userId="f6b660a5-21ed-4922-b6e5-7fab0aa0464b" providerId="ADAL" clId="{0A088101-2E63-4ABF-BDD5-5290F779F7D3}" dt="2021-04-19T21:14:40.771" v="914" actId="47"/>
        <pc:sldMkLst>
          <pc:docMk/>
          <pc:sldMk cId="3149534721" sldId="719"/>
        </pc:sldMkLst>
      </pc:sldChg>
      <pc:sldChg chg="add del">
        <pc:chgData name="Christopher Brown" userId="f6b660a5-21ed-4922-b6e5-7fab0aa0464b" providerId="ADAL" clId="{0A088101-2E63-4ABF-BDD5-5290F779F7D3}" dt="2021-04-19T21:14:43.763" v="915" actId="22"/>
        <pc:sldMkLst>
          <pc:docMk/>
          <pc:sldMk cId="2678415509" sldId="720"/>
        </pc:sldMkLst>
      </pc:sldChg>
      <pc:sldChg chg="del">
        <pc:chgData name="Christopher Brown" userId="f6b660a5-21ed-4922-b6e5-7fab0aa0464b" providerId="ADAL" clId="{0A088101-2E63-4ABF-BDD5-5290F779F7D3}" dt="2021-04-17T14:27:59.206" v="595" actId="47"/>
        <pc:sldMkLst>
          <pc:docMk/>
          <pc:sldMk cId="3562919602" sldId="721"/>
        </pc:sldMkLst>
      </pc:sldChg>
      <pc:sldChg chg="del">
        <pc:chgData name="Christopher Brown" userId="f6b660a5-21ed-4922-b6e5-7fab0aa0464b" providerId="ADAL" clId="{0A088101-2E63-4ABF-BDD5-5290F779F7D3}" dt="2021-04-17T14:28:01.164" v="596" actId="47"/>
        <pc:sldMkLst>
          <pc:docMk/>
          <pc:sldMk cId="2171458245" sldId="722"/>
        </pc:sldMkLst>
      </pc:sldChg>
      <pc:sldChg chg="del">
        <pc:chgData name="Christopher Brown" userId="f6b660a5-21ed-4922-b6e5-7fab0aa0464b" providerId="ADAL" clId="{0A088101-2E63-4ABF-BDD5-5290F779F7D3}" dt="2021-04-17T14:28:03.103" v="597" actId="47"/>
        <pc:sldMkLst>
          <pc:docMk/>
          <pc:sldMk cId="3501496578" sldId="723"/>
        </pc:sldMkLst>
      </pc:sldChg>
      <pc:sldChg chg="addSp modSp new mod">
        <pc:chgData name="Christopher Brown" userId="f6b660a5-21ed-4922-b6e5-7fab0aa0464b" providerId="ADAL" clId="{0A088101-2E63-4ABF-BDD5-5290F779F7D3}" dt="2021-04-19T21:22:03.144" v="924" actId="403"/>
        <pc:sldMkLst>
          <pc:docMk/>
          <pc:sldMk cId="4187833505" sldId="724"/>
        </pc:sldMkLst>
        <pc:spChg chg="mod">
          <ac:chgData name="Christopher Brown" userId="f6b660a5-21ed-4922-b6e5-7fab0aa0464b" providerId="ADAL" clId="{0A088101-2E63-4ABF-BDD5-5290F779F7D3}" dt="2021-04-17T14:11:52.399" v="104" actId="20577"/>
          <ac:spMkLst>
            <pc:docMk/>
            <pc:sldMk cId="4187833505" sldId="724"/>
            <ac:spMk id="2" creationId="{571FF3D7-F779-422F-9A6F-38A9B972D8EF}"/>
          </ac:spMkLst>
        </pc:spChg>
        <pc:spChg chg="mod">
          <ac:chgData name="Christopher Brown" userId="f6b660a5-21ed-4922-b6e5-7fab0aa0464b" providerId="ADAL" clId="{0A088101-2E63-4ABF-BDD5-5290F779F7D3}" dt="2021-04-17T14:37:32.932" v="710" actId="6549"/>
          <ac:spMkLst>
            <pc:docMk/>
            <pc:sldMk cId="4187833505" sldId="724"/>
            <ac:spMk id="3" creationId="{9CE79D46-6DEE-44F6-993E-ED51329AAF26}"/>
          </ac:spMkLst>
        </pc:spChg>
        <pc:spChg chg="mod">
          <ac:chgData name="Christopher Brown" userId="f6b660a5-21ed-4922-b6e5-7fab0aa0464b" providerId="ADAL" clId="{0A088101-2E63-4ABF-BDD5-5290F779F7D3}" dt="2021-04-19T21:22:03.144" v="924" actId="403"/>
          <ac:spMkLst>
            <pc:docMk/>
            <pc:sldMk cId="4187833505" sldId="724"/>
            <ac:spMk id="4" creationId="{A816FB63-4CEB-478E-81A8-71B570A42DBF}"/>
          </ac:spMkLst>
        </pc:spChg>
        <pc:picChg chg="add mod">
          <ac:chgData name="Christopher Brown" userId="f6b660a5-21ed-4922-b6e5-7fab0aa0464b" providerId="ADAL" clId="{0A088101-2E63-4ABF-BDD5-5290F779F7D3}" dt="2021-04-17T14:16:20.829" v="274" actId="1076"/>
          <ac:picMkLst>
            <pc:docMk/>
            <pc:sldMk cId="4187833505" sldId="724"/>
            <ac:picMk id="7" creationId="{3B833C34-739A-457E-8DBA-CBD9B03CBC9C}"/>
          </ac:picMkLst>
        </pc:picChg>
      </pc:sldChg>
      <pc:sldChg chg="addSp delSp modSp add mod ord modShow">
        <pc:chgData name="Christopher Brown" userId="f6b660a5-21ed-4922-b6e5-7fab0aa0464b" providerId="ADAL" clId="{0A088101-2E63-4ABF-BDD5-5290F779F7D3}" dt="2021-04-19T21:15:40.281" v="919"/>
        <pc:sldMkLst>
          <pc:docMk/>
          <pc:sldMk cId="2112299760" sldId="725"/>
        </pc:sldMkLst>
        <pc:spChg chg="mod">
          <ac:chgData name="Christopher Brown" userId="f6b660a5-21ed-4922-b6e5-7fab0aa0464b" providerId="ADAL" clId="{0A088101-2E63-4ABF-BDD5-5290F779F7D3}" dt="2021-04-17T14:36:54.365" v="677" actId="20577"/>
          <ac:spMkLst>
            <pc:docMk/>
            <pc:sldMk cId="2112299760" sldId="725"/>
            <ac:spMk id="3" creationId="{9CE79D46-6DEE-44F6-993E-ED51329AAF26}"/>
          </ac:spMkLst>
        </pc:spChg>
        <pc:spChg chg="mod">
          <ac:chgData name="Christopher Brown" userId="f6b660a5-21ed-4922-b6e5-7fab0aa0464b" providerId="ADAL" clId="{0A088101-2E63-4ABF-BDD5-5290F779F7D3}" dt="2021-04-17T14:29:38.733" v="608" actId="14100"/>
          <ac:spMkLst>
            <pc:docMk/>
            <pc:sldMk cId="2112299760" sldId="725"/>
            <ac:spMk id="4" creationId="{A816FB63-4CEB-478E-81A8-71B570A42DBF}"/>
          </ac:spMkLst>
        </pc:spChg>
        <pc:spChg chg="mod">
          <ac:chgData name="Christopher Brown" userId="f6b660a5-21ed-4922-b6e5-7fab0aa0464b" providerId="ADAL" clId="{0A088101-2E63-4ABF-BDD5-5290F779F7D3}" dt="2021-04-17T14:22:21.891" v="468"/>
          <ac:spMkLst>
            <pc:docMk/>
            <pc:sldMk cId="2112299760" sldId="725"/>
            <ac:spMk id="6" creationId="{21744487-DADE-4197-9D2A-BC4726486C3A}"/>
          </ac:spMkLst>
        </pc:spChg>
        <pc:spChg chg="add mod">
          <ac:chgData name="Christopher Brown" userId="f6b660a5-21ed-4922-b6e5-7fab0aa0464b" providerId="ADAL" clId="{0A088101-2E63-4ABF-BDD5-5290F779F7D3}" dt="2021-04-17T14:30:29.269" v="615" actId="1076"/>
          <ac:spMkLst>
            <pc:docMk/>
            <pc:sldMk cId="2112299760" sldId="725"/>
            <ac:spMk id="14" creationId="{A7E4B6E1-4CFF-4007-9769-DF06BFCFE161}"/>
          </ac:spMkLst>
        </pc:spChg>
        <pc:spChg chg="add mod">
          <ac:chgData name="Christopher Brown" userId="f6b660a5-21ed-4922-b6e5-7fab0aa0464b" providerId="ADAL" clId="{0A088101-2E63-4ABF-BDD5-5290F779F7D3}" dt="2021-04-17T14:30:24.556" v="614" actId="1076"/>
          <ac:spMkLst>
            <pc:docMk/>
            <pc:sldMk cId="2112299760" sldId="725"/>
            <ac:spMk id="16" creationId="{CE21B853-5A75-4ABB-8F59-1A96B85A74CD}"/>
          </ac:spMkLst>
        </pc:spChg>
        <pc:spChg chg="add mod">
          <ac:chgData name="Christopher Brown" userId="f6b660a5-21ed-4922-b6e5-7fab0aa0464b" providerId="ADAL" clId="{0A088101-2E63-4ABF-BDD5-5290F779F7D3}" dt="2021-04-17T14:32:35.352" v="636" actId="1076"/>
          <ac:spMkLst>
            <pc:docMk/>
            <pc:sldMk cId="2112299760" sldId="725"/>
            <ac:spMk id="18" creationId="{237E5BB2-1077-4482-84A8-6E6B1717048D}"/>
          </ac:spMkLst>
        </pc:spChg>
        <pc:spChg chg="mod">
          <ac:chgData name="Christopher Brown" userId="f6b660a5-21ed-4922-b6e5-7fab0aa0464b" providerId="ADAL" clId="{0A088101-2E63-4ABF-BDD5-5290F779F7D3}" dt="2021-04-17T14:31:30.923" v="623"/>
          <ac:spMkLst>
            <pc:docMk/>
            <pc:sldMk cId="2112299760" sldId="725"/>
            <ac:spMk id="21" creationId="{D864B435-362B-4F1A-91F2-BE7304FDA235}"/>
          </ac:spMkLst>
        </pc:spChg>
        <pc:spChg chg="mod">
          <ac:chgData name="Christopher Brown" userId="f6b660a5-21ed-4922-b6e5-7fab0aa0464b" providerId="ADAL" clId="{0A088101-2E63-4ABF-BDD5-5290F779F7D3}" dt="2021-04-17T14:31:30.923" v="623"/>
          <ac:spMkLst>
            <pc:docMk/>
            <pc:sldMk cId="2112299760" sldId="725"/>
            <ac:spMk id="36" creationId="{BB2AB89F-F7B3-4EAF-A6C8-C944FDA4D6CA}"/>
          </ac:spMkLst>
        </pc:spChg>
        <pc:spChg chg="add mod">
          <ac:chgData name="Christopher Brown" userId="f6b660a5-21ed-4922-b6e5-7fab0aa0464b" providerId="ADAL" clId="{0A088101-2E63-4ABF-BDD5-5290F779F7D3}" dt="2021-04-17T14:33:10.319" v="642" actId="1076"/>
          <ac:spMkLst>
            <pc:docMk/>
            <pc:sldMk cId="2112299760" sldId="725"/>
            <ac:spMk id="37" creationId="{1A413BD9-E7A4-4755-AB12-8FB42557D0F5}"/>
          </ac:spMkLst>
        </pc:spChg>
        <pc:spChg chg="add mod">
          <ac:chgData name="Christopher Brown" userId="f6b660a5-21ed-4922-b6e5-7fab0aa0464b" providerId="ADAL" clId="{0A088101-2E63-4ABF-BDD5-5290F779F7D3}" dt="2021-04-17T14:32:37.847" v="637" actId="1076"/>
          <ac:spMkLst>
            <pc:docMk/>
            <pc:sldMk cId="2112299760" sldId="725"/>
            <ac:spMk id="39" creationId="{6B2FAF77-65F9-4093-A8A1-55E506302437}"/>
          </ac:spMkLst>
        </pc:spChg>
        <pc:grpChg chg="add mod">
          <ac:chgData name="Christopher Brown" userId="f6b660a5-21ed-4922-b6e5-7fab0aa0464b" providerId="ADAL" clId="{0A088101-2E63-4ABF-BDD5-5290F779F7D3}" dt="2021-04-17T14:32:49.064" v="640" actId="1076"/>
          <ac:grpSpMkLst>
            <pc:docMk/>
            <pc:sldMk cId="2112299760" sldId="725"/>
            <ac:grpSpMk id="8" creationId="{A31C66E0-0973-4FB5-A05C-934E6AA10415}"/>
          </ac:grpSpMkLst>
        </pc:grpChg>
        <pc:grpChg chg="add mod">
          <ac:chgData name="Christopher Brown" userId="f6b660a5-21ed-4922-b6e5-7fab0aa0464b" providerId="ADAL" clId="{0A088101-2E63-4ABF-BDD5-5290F779F7D3}" dt="2021-04-17T14:33:10.319" v="642" actId="1076"/>
          <ac:grpSpMkLst>
            <pc:docMk/>
            <pc:sldMk cId="2112299760" sldId="725"/>
            <ac:grpSpMk id="19" creationId="{2DA4A637-F383-4ABA-ABFF-BCDBA2E6C88D}"/>
          </ac:grpSpMkLst>
        </pc:grpChg>
        <pc:grpChg chg="mod">
          <ac:chgData name="Christopher Brown" userId="f6b660a5-21ed-4922-b6e5-7fab0aa0464b" providerId="ADAL" clId="{0A088101-2E63-4ABF-BDD5-5290F779F7D3}" dt="2021-04-17T14:31:30.923" v="623"/>
          <ac:grpSpMkLst>
            <pc:docMk/>
            <pc:sldMk cId="2112299760" sldId="725"/>
            <ac:grpSpMk id="20" creationId="{D4A46785-CFFB-45BC-9764-E83AF6865E13}"/>
          </ac:grpSpMkLst>
        </pc:grpChg>
        <pc:grpChg chg="mod">
          <ac:chgData name="Christopher Brown" userId="f6b660a5-21ed-4922-b6e5-7fab0aa0464b" providerId="ADAL" clId="{0A088101-2E63-4ABF-BDD5-5290F779F7D3}" dt="2021-04-17T14:31:30.923" v="623"/>
          <ac:grpSpMkLst>
            <pc:docMk/>
            <pc:sldMk cId="2112299760" sldId="725"/>
            <ac:grpSpMk id="22" creationId="{75D3E536-CF38-4C5C-8496-AE7141395ACF}"/>
          </ac:grpSpMkLst>
        </pc:grpChg>
        <pc:grpChg chg="mod">
          <ac:chgData name="Christopher Brown" userId="f6b660a5-21ed-4922-b6e5-7fab0aa0464b" providerId="ADAL" clId="{0A088101-2E63-4ABF-BDD5-5290F779F7D3}" dt="2021-04-17T14:31:30.923" v="623"/>
          <ac:grpSpMkLst>
            <pc:docMk/>
            <pc:sldMk cId="2112299760" sldId="725"/>
            <ac:grpSpMk id="30" creationId="{C772CCAA-F436-4504-BD25-5308F0754353}"/>
          </ac:grpSpMkLst>
        </pc:grpChg>
        <pc:picChg chg="del">
          <ac:chgData name="Christopher Brown" userId="f6b660a5-21ed-4922-b6e5-7fab0aa0464b" providerId="ADAL" clId="{0A088101-2E63-4ABF-BDD5-5290F779F7D3}" dt="2021-04-17T14:18:55.324" v="321" actId="478"/>
          <ac:picMkLst>
            <pc:docMk/>
            <pc:sldMk cId="2112299760" sldId="725"/>
            <ac:picMk id="7" creationId="{3B833C34-739A-457E-8DBA-CBD9B03CBC9C}"/>
          </ac:picMkLst>
        </pc:picChg>
        <pc:picChg chg="mod">
          <ac:chgData name="Christopher Brown" userId="f6b660a5-21ed-4922-b6e5-7fab0aa0464b" providerId="ADAL" clId="{0A088101-2E63-4ABF-BDD5-5290F779F7D3}" dt="2021-04-17T14:29:50.809" v="609"/>
          <ac:picMkLst>
            <pc:docMk/>
            <pc:sldMk cId="2112299760" sldId="725"/>
            <ac:picMk id="9" creationId="{865ED98B-EE1E-4D6E-8E1D-A88184099D2A}"/>
          </ac:picMkLst>
        </pc:picChg>
        <pc:picChg chg="mod">
          <ac:chgData name="Christopher Brown" userId="f6b660a5-21ed-4922-b6e5-7fab0aa0464b" providerId="ADAL" clId="{0A088101-2E63-4ABF-BDD5-5290F779F7D3}" dt="2021-04-17T14:29:50.809" v="609"/>
          <ac:picMkLst>
            <pc:docMk/>
            <pc:sldMk cId="2112299760" sldId="725"/>
            <ac:picMk id="10" creationId="{E73359A7-952F-4B49-A7BD-E3FB3FB4CEA3}"/>
          </ac:picMkLst>
        </pc:picChg>
        <pc:picChg chg="mod">
          <ac:chgData name="Christopher Brown" userId="f6b660a5-21ed-4922-b6e5-7fab0aa0464b" providerId="ADAL" clId="{0A088101-2E63-4ABF-BDD5-5290F779F7D3}" dt="2021-04-17T14:29:50.809" v="609"/>
          <ac:picMkLst>
            <pc:docMk/>
            <pc:sldMk cId="2112299760" sldId="725"/>
            <ac:picMk id="11" creationId="{C2EE0C4C-348C-4AFB-870E-6235F8C75A37}"/>
          </ac:picMkLst>
        </pc:picChg>
        <pc:picChg chg="mod">
          <ac:chgData name="Christopher Brown" userId="f6b660a5-21ed-4922-b6e5-7fab0aa0464b" providerId="ADAL" clId="{0A088101-2E63-4ABF-BDD5-5290F779F7D3}" dt="2021-04-17T14:29:50.809" v="609"/>
          <ac:picMkLst>
            <pc:docMk/>
            <pc:sldMk cId="2112299760" sldId="725"/>
            <ac:picMk id="12" creationId="{B2E0CE0A-581C-4A6F-A566-4105946E1729}"/>
          </ac:picMkLst>
        </pc:picChg>
        <pc:picChg chg="mod">
          <ac:chgData name="Christopher Brown" userId="f6b660a5-21ed-4922-b6e5-7fab0aa0464b" providerId="ADAL" clId="{0A088101-2E63-4ABF-BDD5-5290F779F7D3}" dt="2021-04-17T14:29:50.809" v="609"/>
          <ac:picMkLst>
            <pc:docMk/>
            <pc:sldMk cId="2112299760" sldId="725"/>
            <ac:picMk id="13" creationId="{E8F7E729-62F5-4150-873E-D89DBEEABA50}"/>
          </ac:picMkLst>
        </pc:picChg>
        <pc:picChg chg="add mod">
          <ac:chgData name="Christopher Brown" userId="f6b660a5-21ed-4922-b6e5-7fab0aa0464b" providerId="ADAL" clId="{0A088101-2E63-4ABF-BDD5-5290F779F7D3}" dt="2021-04-17T14:32:47.076" v="639" actId="1076"/>
          <ac:picMkLst>
            <pc:docMk/>
            <pc:sldMk cId="2112299760" sldId="725"/>
            <ac:picMk id="15" creationId="{1DD83793-7192-4073-9928-05C1E69EFB49}"/>
          </ac:picMkLst>
        </pc:picChg>
        <pc:picChg chg="add mod">
          <ac:chgData name="Christopher Brown" userId="f6b660a5-21ed-4922-b6e5-7fab0aa0464b" providerId="ADAL" clId="{0A088101-2E63-4ABF-BDD5-5290F779F7D3}" dt="2021-04-17T14:32:29.450" v="635" actId="14100"/>
          <ac:picMkLst>
            <pc:docMk/>
            <pc:sldMk cId="2112299760" sldId="725"/>
            <ac:picMk id="17" creationId="{3E664BBA-0063-444C-AD25-B6E00C3DD5AC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3" creationId="{E7611D6A-113B-4947-AA4F-A6A98D843896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4" creationId="{6BA1CD1B-FF44-4A7D-B329-1C1ED2CCFD01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5" creationId="{C67B848A-AB65-4FB7-916B-EA7C14797BE9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6" creationId="{F851213A-9C49-4F6B-9F3A-102F7937CD61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7" creationId="{A711E7A3-CCFB-4EF5-AD77-5085C5D3A5FA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8" creationId="{CFD38CDD-6B4B-4FE1-9CF8-540089CBB440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29" creationId="{E848AE5E-6335-43CE-8BF8-3CA4243C3D14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31" creationId="{158B89CA-CEBE-47B3-9F4F-D8054602FFAE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32" creationId="{2803F905-EA16-4F07-9835-A7168D482D8C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33" creationId="{3D91B923-3466-4618-A247-9D51BDC55552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34" creationId="{CE142939-B745-4125-8599-22E75DC4222B}"/>
          </ac:picMkLst>
        </pc:picChg>
        <pc:picChg chg="mod">
          <ac:chgData name="Christopher Brown" userId="f6b660a5-21ed-4922-b6e5-7fab0aa0464b" providerId="ADAL" clId="{0A088101-2E63-4ABF-BDD5-5290F779F7D3}" dt="2021-04-17T14:31:30.923" v="623"/>
          <ac:picMkLst>
            <pc:docMk/>
            <pc:sldMk cId="2112299760" sldId="725"/>
            <ac:picMk id="35" creationId="{30867A92-C942-4620-BA26-AC601C9771E3}"/>
          </ac:picMkLst>
        </pc:picChg>
        <pc:picChg chg="add mod">
          <ac:chgData name="Christopher Brown" userId="f6b660a5-21ed-4922-b6e5-7fab0aa0464b" providerId="ADAL" clId="{0A088101-2E63-4ABF-BDD5-5290F779F7D3}" dt="2021-04-17T14:32:25.441" v="634" actId="1076"/>
          <ac:picMkLst>
            <pc:docMk/>
            <pc:sldMk cId="2112299760" sldId="725"/>
            <ac:picMk id="38" creationId="{EBC29221-F1C8-4CC3-B2BF-297DC8D6E98D}"/>
          </ac:picMkLst>
        </pc:picChg>
      </pc:sldChg>
      <pc:sldChg chg="modSp add mod ord modShow">
        <pc:chgData name="Christopher Brown" userId="f6b660a5-21ed-4922-b6e5-7fab0aa0464b" providerId="ADAL" clId="{0A088101-2E63-4ABF-BDD5-5290F779F7D3}" dt="2021-04-19T21:16:16.538" v="922" actId="729"/>
        <pc:sldMkLst>
          <pc:docMk/>
          <pc:sldMk cId="1335673332" sldId="726"/>
        </pc:sldMkLst>
        <pc:spChg chg="mod">
          <ac:chgData name="Christopher Brown" userId="f6b660a5-21ed-4922-b6e5-7fab0aa0464b" providerId="ADAL" clId="{0A088101-2E63-4ABF-BDD5-5290F779F7D3}" dt="2021-04-19T21:05:10.623" v="894" actId="20577"/>
          <ac:spMkLst>
            <pc:docMk/>
            <pc:sldMk cId="1335673332" sldId="726"/>
            <ac:spMk id="3" creationId="{9CE79D46-6DEE-44F6-993E-ED51329AAF26}"/>
          </ac:spMkLst>
        </pc:spChg>
        <pc:spChg chg="mod">
          <ac:chgData name="Christopher Brown" userId="f6b660a5-21ed-4922-b6e5-7fab0aa0464b" providerId="ADAL" clId="{0A088101-2E63-4ABF-BDD5-5290F779F7D3}" dt="2021-04-19T21:05:51.005" v="899" actId="6549"/>
          <ac:spMkLst>
            <pc:docMk/>
            <pc:sldMk cId="1335673332" sldId="726"/>
            <ac:spMk id="4" creationId="{A816FB63-4CEB-478E-81A8-71B570A42DBF}"/>
          </ac:spMkLst>
        </pc:spChg>
        <pc:spChg chg="mod">
          <ac:chgData name="Christopher Brown" userId="f6b660a5-21ed-4922-b6e5-7fab0aa0464b" providerId="ADAL" clId="{0A088101-2E63-4ABF-BDD5-5290F779F7D3}" dt="2021-04-17T14:26:47.924" v="591"/>
          <ac:spMkLst>
            <pc:docMk/>
            <pc:sldMk cId="1335673332" sldId="726"/>
            <ac:spMk id="6" creationId="{21744487-DADE-4197-9D2A-BC4726486C3A}"/>
          </ac:spMkLst>
        </pc:spChg>
      </pc:sldChg>
    </pc:docChg>
  </pc:docChgLst>
  <pc:docChgLst>
    <pc:chgData name="Christopher Brown" userId="f6b660a5-21ed-4922-b6e5-7fab0aa0464b" providerId="ADAL" clId="{28EC6042-8358-41D7-9C13-6D934E935EEE}"/>
    <pc:docChg chg="undo redo custSel addSld delSld modSld sldOrd modMainMaster">
      <pc:chgData name="Christopher Brown" userId="f6b660a5-21ed-4922-b6e5-7fab0aa0464b" providerId="ADAL" clId="{28EC6042-8358-41D7-9C13-6D934E935EEE}" dt="2021-04-16T15:32:09.528" v="2051" actId="20577"/>
      <pc:docMkLst>
        <pc:docMk/>
      </pc:docMkLst>
      <pc:sldChg chg="add del">
        <pc:chgData name="Christopher Brown" userId="f6b660a5-21ed-4922-b6e5-7fab0aa0464b" providerId="ADAL" clId="{28EC6042-8358-41D7-9C13-6D934E935EEE}" dt="2021-04-14T15:30:09.726" v="912" actId="47"/>
        <pc:sldMkLst>
          <pc:docMk/>
          <pc:sldMk cId="0" sldId="260"/>
        </pc:sldMkLst>
      </pc:sldChg>
      <pc:sldChg chg="add del">
        <pc:chgData name="Christopher Brown" userId="f6b660a5-21ed-4922-b6e5-7fab0aa0464b" providerId="ADAL" clId="{28EC6042-8358-41D7-9C13-6D934E935EEE}" dt="2021-04-14T15:30:11.706" v="913" actId="47"/>
        <pc:sldMkLst>
          <pc:docMk/>
          <pc:sldMk cId="0" sldId="261"/>
        </pc:sldMkLst>
      </pc:sldChg>
      <pc:sldChg chg="addSp delSp modSp add mod modClrScheme chgLayout">
        <pc:chgData name="Christopher Brown" userId="f6b660a5-21ed-4922-b6e5-7fab0aa0464b" providerId="ADAL" clId="{28EC6042-8358-41D7-9C13-6D934E935EEE}" dt="2021-04-14T15:33:04.215" v="931" actId="403"/>
        <pc:sldMkLst>
          <pc:docMk/>
          <pc:sldMk cId="0" sldId="264"/>
        </pc:sldMkLst>
        <pc:spChg chg="add del mod ord">
          <ac:chgData name="Christopher Brown" userId="f6b660a5-21ed-4922-b6e5-7fab0aa0464b" providerId="ADAL" clId="{28EC6042-8358-41D7-9C13-6D934E935EEE}" dt="2021-04-14T15:32:33.145" v="927" actId="478"/>
          <ac:spMkLst>
            <pc:docMk/>
            <pc:sldMk cId="0" sldId="264"/>
            <ac:spMk id="2" creationId="{FE164E77-88F0-43D5-B424-AA20FBF42CFC}"/>
          </ac:spMkLst>
        </pc:spChg>
        <pc:spChg chg="add del mod ord">
          <ac:chgData name="Christopher Brown" userId="f6b660a5-21ed-4922-b6e5-7fab0aa0464b" providerId="ADAL" clId="{28EC6042-8358-41D7-9C13-6D934E935EEE}" dt="2021-04-14T15:32:27.405" v="926" actId="478"/>
          <ac:spMkLst>
            <pc:docMk/>
            <pc:sldMk cId="0" sldId="264"/>
            <ac:spMk id="3" creationId="{E081C65F-50A2-4510-9F45-5883AADF1DEA}"/>
          </ac:spMkLst>
        </pc:spChg>
        <pc:spChg chg="mod">
          <ac:chgData name="Christopher Brown" userId="f6b660a5-21ed-4922-b6e5-7fab0aa0464b" providerId="ADAL" clId="{28EC6042-8358-41D7-9C13-6D934E935EEE}" dt="2021-04-14T15:32:14.715" v="922" actId="207"/>
          <ac:spMkLst>
            <pc:docMk/>
            <pc:sldMk cId="0" sldId="264"/>
            <ac:spMk id="167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4T15:30:31.695" v="914" actId="700"/>
          <ac:spMkLst>
            <pc:docMk/>
            <pc:sldMk cId="0" sldId="264"/>
            <ac:spMk id="168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4T15:30:31.695" v="914" actId="700"/>
          <ac:spMkLst>
            <pc:docMk/>
            <pc:sldMk cId="0" sldId="264"/>
            <ac:spMk id="169" creationId="{00000000-0000-0000-0000-000000000000}"/>
          </ac:spMkLst>
        </pc:spChg>
        <pc:spChg chg="add del mod ord">
          <ac:chgData name="Christopher Brown" userId="f6b660a5-21ed-4922-b6e5-7fab0aa0464b" providerId="ADAL" clId="{28EC6042-8358-41D7-9C13-6D934E935EEE}" dt="2021-04-14T15:32:25.483" v="925" actId="167"/>
          <ac:spMkLst>
            <pc:docMk/>
            <pc:sldMk cId="0" sldId="264"/>
            <ac:spMk id="170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0:57.706" v="916" actId="207"/>
          <ac:spMkLst>
            <pc:docMk/>
            <pc:sldMk cId="0" sldId="264"/>
            <ac:spMk id="172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75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3:04.215" v="931" actId="403"/>
          <ac:spMkLst>
            <pc:docMk/>
            <pc:sldMk cId="0" sldId="264"/>
            <ac:spMk id="176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77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2:55.675" v="930" actId="403"/>
          <ac:spMkLst>
            <pc:docMk/>
            <pc:sldMk cId="0" sldId="264"/>
            <ac:spMk id="178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79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80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81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1:12.175" v="917" actId="207"/>
          <ac:spMkLst>
            <pc:docMk/>
            <pc:sldMk cId="0" sldId="264"/>
            <ac:spMk id="182" creationId="{00000000-0000-0000-0000-000000000000}"/>
          </ac:spMkLst>
        </pc:spChg>
      </pc:sldChg>
      <pc:sldChg chg="addSp delSp modSp add mod modClrScheme chgLayout">
        <pc:chgData name="Christopher Brown" userId="f6b660a5-21ed-4922-b6e5-7fab0aa0464b" providerId="ADAL" clId="{28EC6042-8358-41D7-9C13-6D934E935EEE}" dt="2021-04-14T16:02:17.113" v="1080" actId="207"/>
        <pc:sldMkLst>
          <pc:docMk/>
          <pc:sldMk cId="0" sldId="265"/>
        </pc:sldMkLst>
        <pc:spChg chg="add del mod ord">
          <ac:chgData name="Christopher Brown" userId="f6b660a5-21ed-4922-b6e5-7fab0aa0464b" providerId="ADAL" clId="{28EC6042-8358-41D7-9C13-6D934E935EEE}" dt="2021-04-14T15:33:28.175" v="933" actId="478"/>
          <ac:spMkLst>
            <pc:docMk/>
            <pc:sldMk cId="0" sldId="265"/>
            <ac:spMk id="2" creationId="{C5B34763-534B-429A-AE5D-893CF7928B34}"/>
          </ac:spMkLst>
        </pc:spChg>
        <pc:spChg chg="add del mod ord">
          <ac:chgData name="Christopher Brown" userId="f6b660a5-21ed-4922-b6e5-7fab0aa0464b" providerId="ADAL" clId="{28EC6042-8358-41D7-9C13-6D934E935EEE}" dt="2021-04-14T15:33:38.885" v="937" actId="478"/>
          <ac:spMkLst>
            <pc:docMk/>
            <pc:sldMk cId="0" sldId="265"/>
            <ac:spMk id="3" creationId="{6E405B13-315C-40B1-85FE-8F7752DE106A}"/>
          </ac:spMkLst>
        </pc:spChg>
        <pc:spChg chg="add del mod">
          <ac:chgData name="Christopher Brown" userId="f6b660a5-21ed-4922-b6e5-7fab0aa0464b" providerId="ADAL" clId="{28EC6042-8358-41D7-9C13-6D934E935EEE}" dt="2021-04-14T15:34:15.505" v="941"/>
          <ac:spMkLst>
            <pc:docMk/>
            <pc:sldMk cId="0" sldId="265"/>
            <ac:spMk id="24" creationId="{E58B0CF7-1AB0-4377-9E7D-6BCC52371497}"/>
          </ac:spMkLst>
        </pc:spChg>
        <pc:spChg chg="mod">
          <ac:chgData name="Christopher Brown" userId="f6b660a5-21ed-4922-b6e5-7fab0aa0464b" providerId="ADAL" clId="{28EC6042-8358-41D7-9C13-6D934E935EEE}" dt="2021-04-14T15:34:26.375" v="944" actId="207"/>
          <ac:spMkLst>
            <pc:docMk/>
            <pc:sldMk cId="0" sldId="265"/>
            <ac:spMk id="192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4T15:33:20.338" v="932" actId="700"/>
          <ac:spMkLst>
            <pc:docMk/>
            <pc:sldMk cId="0" sldId="265"/>
            <ac:spMk id="193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4T15:33:20.338" v="932" actId="700"/>
          <ac:spMkLst>
            <pc:docMk/>
            <pc:sldMk cId="0" sldId="265"/>
            <ac:spMk id="194" creationId="{00000000-0000-0000-0000-000000000000}"/>
          </ac:spMkLst>
        </pc:spChg>
        <pc:spChg chg="add del mod ord">
          <ac:chgData name="Christopher Brown" userId="f6b660a5-21ed-4922-b6e5-7fab0aa0464b" providerId="ADAL" clId="{28EC6042-8358-41D7-9C13-6D934E935EEE}" dt="2021-04-14T15:35:02.755" v="948" actId="20577"/>
          <ac:spMkLst>
            <pc:docMk/>
            <pc:sldMk cId="0" sldId="265"/>
            <ac:spMk id="195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6:02:17.113" v="1080" actId="207"/>
          <ac:spMkLst>
            <pc:docMk/>
            <pc:sldMk cId="0" sldId="265"/>
            <ac:spMk id="197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0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1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2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3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4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5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6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34:47.565" v="945" actId="207"/>
          <ac:spMkLst>
            <pc:docMk/>
            <pc:sldMk cId="0" sldId="265"/>
            <ac:spMk id="207" creationId="{00000000-0000-0000-0000-000000000000}"/>
          </ac:spMkLst>
        </pc:spChg>
      </pc:sldChg>
      <pc:sldChg chg="addSp delSp modSp add mod modClrScheme chgLayout">
        <pc:chgData name="Christopher Brown" userId="f6b660a5-21ed-4922-b6e5-7fab0aa0464b" providerId="ADAL" clId="{28EC6042-8358-41D7-9C13-6D934E935EEE}" dt="2021-04-16T12:40:48.422" v="1739" actId="20577"/>
        <pc:sldMkLst>
          <pc:docMk/>
          <pc:sldMk cId="0" sldId="273"/>
        </pc:sldMkLst>
        <pc:spChg chg="add del mod ord">
          <ac:chgData name="Christopher Brown" userId="f6b660a5-21ed-4922-b6e5-7fab0aa0464b" providerId="ADAL" clId="{28EC6042-8358-41D7-9C13-6D934E935EEE}" dt="2021-04-13T14:23:57.448" v="403" actId="478"/>
          <ac:spMkLst>
            <pc:docMk/>
            <pc:sldMk cId="0" sldId="273"/>
            <ac:spMk id="2" creationId="{DFC52365-FE08-42B1-851F-BEE70149BA61}"/>
          </ac:spMkLst>
        </pc:spChg>
        <pc:spChg chg="add del mod ord">
          <ac:chgData name="Christopher Brown" userId="f6b660a5-21ed-4922-b6e5-7fab0aa0464b" providerId="ADAL" clId="{28EC6042-8358-41D7-9C13-6D934E935EEE}" dt="2021-04-13T14:23:53.124" v="402" actId="478"/>
          <ac:spMkLst>
            <pc:docMk/>
            <pc:sldMk cId="0" sldId="273"/>
            <ac:spMk id="3" creationId="{DFCFAF55-4021-4D98-9635-81581ECB5436}"/>
          </ac:spMkLst>
        </pc:spChg>
        <pc:spChg chg="mod ord">
          <ac:chgData name="Christopher Brown" userId="f6b660a5-21ed-4922-b6e5-7fab0aa0464b" providerId="ADAL" clId="{28EC6042-8358-41D7-9C13-6D934E935EEE}" dt="2021-04-16T12:40:48.422" v="1739" actId="20577"/>
          <ac:spMkLst>
            <pc:docMk/>
            <pc:sldMk cId="0" sldId="273"/>
            <ac:spMk id="280" creationId="{00000000-0000-0000-0000-000000000000}"/>
          </ac:spMkLst>
        </pc:spChg>
        <pc:spChg chg="mod">
          <ac:chgData name="Christopher Brown" userId="f6b660a5-21ed-4922-b6e5-7fab0aa0464b" providerId="ADAL" clId="{28EC6042-8358-41D7-9C13-6D934E935EEE}" dt="2021-04-14T15:55:13.744" v="1023" actId="12"/>
          <ac:spMkLst>
            <pc:docMk/>
            <pc:sldMk cId="0" sldId="273"/>
            <ac:spMk id="282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3T14:23:48.525" v="401" actId="700"/>
          <ac:spMkLst>
            <pc:docMk/>
            <pc:sldMk cId="0" sldId="273"/>
            <ac:spMk id="283" creationId="{00000000-0000-0000-0000-000000000000}"/>
          </ac:spMkLst>
        </pc:spChg>
      </pc:sldChg>
      <pc:sldChg chg="addSp delSp modSp del mod modClrScheme modShow chgLayout">
        <pc:chgData name="Christopher Brown" userId="f6b660a5-21ed-4922-b6e5-7fab0aa0464b" providerId="ADAL" clId="{28EC6042-8358-41D7-9C13-6D934E935EEE}" dt="2021-04-16T10:11:13.509" v="1082" actId="47"/>
        <pc:sldMkLst>
          <pc:docMk/>
          <pc:sldMk cId="4172654355" sldId="290"/>
        </pc:sldMkLst>
        <pc:spChg chg="mod ord">
          <ac:chgData name="Christopher Brown" userId="f6b660a5-21ed-4922-b6e5-7fab0aa0464b" providerId="ADAL" clId="{28EC6042-8358-41D7-9C13-6D934E935EEE}" dt="2021-04-13T09:25:34.507" v="242" actId="700"/>
          <ac:spMkLst>
            <pc:docMk/>
            <pc:sldMk cId="4172654355" sldId="290"/>
            <ac:spMk id="2" creationId="{26489CCD-DDA1-CF42-8105-D0A0AEA28EF6}"/>
          </ac:spMkLst>
        </pc:spChg>
        <pc:spChg chg="add del mod ord">
          <ac:chgData name="Christopher Brown" userId="f6b660a5-21ed-4922-b6e5-7fab0aa0464b" providerId="ADAL" clId="{28EC6042-8358-41D7-9C13-6D934E935EEE}" dt="2021-04-13T09:25:42.518" v="244" actId="478"/>
          <ac:spMkLst>
            <pc:docMk/>
            <pc:sldMk cId="4172654355" sldId="290"/>
            <ac:spMk id="3" creationId="{ABA75840-E583-4D8F-970E-E14D2D983280}"/>
          </ac:spMkLst>
        </pc:spChg>
        <pc:spChg chg="add del mod ord">
          <ac:chgData name="Christopher Brown" userId="f6b660a5-21ed-4922-b6e5-7fab0aa0464b" providerId="ADAL" clId="{28EC6042-8358-41D7-9C13-6D934E935EEE}" dt="2021-04-13T09:25:36.628" v="243" actId="478"/>
          <ac:spMkLst>
            <pc:docMk/>
            <pc:sldMk cId="4172654355" sldId="290"/>
            <ac:spMk id="4" creationId="{4D92AD4F-20CB-4370-B561-726B61D721F3}"/>
          </ac:spMkLst>
        </pc:spChg>
        <pc:spChg chg="mod ord">
          <ac:chgData name="Christopher Brown" userId="f6b660a5-21ed-4922-b6e5-7fab0aa0464b" providerId="ADAL" clId="{28EC6042-8358-41D7-9C13-6D934E935EEE}" dt="2021-04-13T09:25:34.507" v="242" actId="700"/>
          <ac:spMkLst>
            <pc:docMk/>
            <pc:sldMk cId="4172654355" sldId="290"/>
            <ac:spMk id="6" creationId="{52243C2A-4F91-5B4E-96E8-EB1AA09162A8}"/>
          </ac:spMkLst>
        </pc:spChg>
        <pc:spChg chg="mod">
          <ac:chgData name="Christopher Brown" userId="f6b660a5-21ed-4922-b6e5-7fab0aa0464b" providerId="ADAL" clId="{28EC6042-8358-41D7-9C13-6D934E935EEE}" dt="2021-04-13T09:28:26.807" v="266" actId="207"/>
          <ac:spMkLst>
            <pc:docMk/>
            <pc:sldMk cId="4172654355" sldId="290"/>
            <ac:spMk id="9" creationId="{7B695705-008C-B249-9FF7-A4DD199B4E0F}"/>
          </ac:spMkLst>
        </pc:spChg>
        <pc:spChg chg="mod">
          <ac:chgData name="Christopher Brown" userId="f6b660a5-21ed-4922-b6e5-7fab0aa0464b" providerId="ADAL" clId="{28EC6042-8358-41D7-9C13-6D934E935EEE}" dt="2021-04-13T09:28:29.407" v="267" actId="207"/>
          <ac:spMkLst>
            <pc:docMk/>
            <pc:sldMk cId="4172654355" sldId="290"/>
            <ac:spMk id="11" creationId="{4C7B6350-6976-9C41-AC2B-FA6D0B3A1A24}"/>
          </ac:spMkLst>
        </pc:spChg>
        <pc:spChg chg="mod">
          <ac:chgData name="Christopher Brown" userId="f6b660a5-21ed-4922-b6e5-7fab0aa0464b" providerId="ADAL" clId="{28EC6042-8358-41D7-9C13-6D934E935EEE}" dt="2021-04-13T09:28:23.927" v="265" actId="207"/>
          <ac:spMkLst>
            <pc:docMk/>
            <pc:sldMk cId="4172654355" sldId="290"/>
            <ac:spMk id="13" creationId="{81C62371-29BA-BD40-A251-FAB6FDAD79E8}"/>
          </ac:spMkLst>
        </pc:spChg>
        <pc:spChg chg="mod">
          <ac:chgData name="Christopher Brown" userId="f6b660a5-21ed-4922-b6e5-7fab0aa0464b" providerId="ADAL" clId="{28EC6042-8358-41D7-9C13-6D934E935EEE}" dt="2021-04-13T09:28:35.337" v="269" actId="207"/>
          <ac:spMkLst>
            <pc:docMk/>
            <pc:sldMk cId="4172654355" sldId="290"/>
            <ac:spMk id="16" creationId="{CF36F18D-30F3-8649-B841-26FCB3F940A6}"/>
          </ac:spMkLst>
        </pc:spChg>
        <pc:spChg chg="mod">
          <ac:chgData name="Christopher Brown" userId="f6b660a5-21ed-4922-b6e5-7fab0aa0464b" providerId="ADAL" clId="{28EC6042-8358-41D7-9C13-6D934E935EEE}" dt="2021-04-13T09:28:38.137" v="270" actId="207"/>
          <ac:spMkLst>
            <pc:docMk/>
            <pc:sldMk cId="4172654355" sldId="290"/>
            <ac:spMk id="18" creationId="{C7063E6E-6C94-744B-B0AE-8D00D915DDF2}"/>
          </ac:spMkLst>
        </pc:spChg>
        <pc:spChg chg="mod">
          <ac:chgData name="Christopher Brown" userId="f6b660a5-21ed-4922-b6e5-7fab0aa0464b" providerId="ADAL" clId="{28EC6042-8358-41D7-9C13-6D934E935EEE}" dt="2021-04-13T09:28:32.417" v="268" actId="207"/>
          <ac:spMkLst>
            <pc:docMk/>
            <pc:sldMk cId="4172654355" sldId="290"/>
            <ac:spMk id="20" creationId="{62B02455-3CA8-7140-A054-05D59983AEF3}"/>
          </ac:spMkLst>
        </pc:spChg>
        <pc:spChg chg="mod">
          <ac:chgData name="Christopher Brown" userId="f6b660a5-21ed-4922-b6e5-7fab0aa0464b" providerId="ADAL" clId="{28EC6042-8358-41D7-9C13-6D934E935EEE}" dt="2021-04-13T09:28:41.357" v="271" actId="207"/>
          <ac:spMkLst>
            <pc:docMk/>
            <pc:sldMk cId="4172654355" sldId="290"/>
            <ac:spMk id="31" creationId="{1B3D38CE-094C-B344-B877-79762AD16633}"/>
          </ac:spMkLst>
        </pc:spChg>
      </pc:sldChg>
      <pc:sldChg chg="del">
        <pc:chgData name="Christopher Brown" userId="f6b660a5-21ed-4922-b6e5-7fab0aa0464b" providerId="ADAL" clId="{28EC6042-8358-41D7-9C13-6D934E935EEE}" dt="2021-04-13T09:23:09.230" v="188" actId="47"/>
        <pc:sldMkLst>
          <pc:docMk/>
          <pc:sldMk cId="1603255736" sldId="294"/>
        </pc:sldMkLst>
      </pc:sldChg>
      <pc:sldChg chg="addSp delSp modSp mod setBg modClrScheme chgLayout">
        <pc:chgData name="Christopher Brown" userId="f6b660a5-21ed-4922-b6e5-7fab0aa0464b" providerId="ADAL" clId="{28EC6042-8358-41D7-9C13-6D934E935EEE}" dt="2021-04-16T15:06:18.239" v="1921"/>
        <pc:sldMkLst>
          <pc:docMk/>
          <pc:sldMk cId="4185373331" sldId="298"/>
        </pc:sldMkLst>
        <pc:spChg chg="add del mod ord">
          <ac:chgData name="Christopher Brown" userId="f6b660a5-21ed-4922-b6e5-7fab0aa0464b" providerId="ADAL" clId="{28EC6042-8358-41D7-9C13-6D934E935EEE}" dt="2021-04-13T09:23:49.065" v="193" actId="6264"/>
          <ac:spMkLst>
            <pc:docMk/>
            <pc:sldMk cId="4185373331" sldId="298"/>
            <ac:spMk id="2" creationId="{2F46A7C1-29C9-4E36-9AE0-E1F527771B47}"/>
          </ac:spMkLst>
        </pc:spChg>
        <pc:spChg chg="add del mod ord">
          <ac:chgData name="Christopher Brown" userId="f6b660a5-21ed-4922-b6e5-7fab0aa0464b" providerId="ADAL" clId="{28EC6042-8358-41D7-9C13-6D934E935EEE}" dt="2021-04-13T09:23:49.065" v="193" actId="6264"/>
          <ac:spMkLst>
            <pc:docMk/>
            <pc:sldMk cId="4185373331" sldId="298"/>
            <ac:spMk id="3" creationId="{4A2C5D82-3760-44E7-91C4-A99BED419112}"/>
          </ac:spMkLst>
        </pc:spChg>
        <pc:spChg chg="add del mod ord">
          <ac:chgData name="Christopher Brown" userId="f6b660a5-21ed-4922-b6e5-7fab0aa0464b" providerId="ADAL" clId="{28EC6042-8358-41D7-9C13-6D934E935EEE}" dt="2021-04-13T09:24:36.669" v="232" actId="700"/>
          <ac:spMkLst>
            <pc:docMk/>
            <pc:sldMk cId="4185373331" sldId="298"/>
            <ac:spMk id="4" creationId="{02D4DD54-48B0-4402-947D-069D3E18AC38}"/>
          </ac:spMkLst>
        </pc:spChg>
        <pc:spChg chg="add del mod ord">
          <ac:chgData name="Christopher Brown" userId="f6b660a5-21ed-4922-b6e5-7fab0aa0464b" providerId="ADAL" clId="{28EC6042-8358-41D7-9C13-6D934E935EEE}" dt="2021-04-13T09:24:36.669" v="232" actId="700"/>
          <ac:spMkLst>
            <pc:docMk/>
            <pc:sldMk cId="4185373331" sldId="298"/>
            <ac:spMk id="5" creationId="{60706C8C-20FB-448D-AE6D-CDE27969912E}"/>
          </ac:spMkLst>
        </pc:spChg>
        <pc:spChg chg="add del mod ord">
          <ac:chgData name="Christopher Brown" userId="f6b660a5-21ed-4922-b6e5-7fab0aa0464b" providerId="ADAL" clId="{28EC6042-8358-41D7-9C13-6D934E935EEE}" dt="2021-04-13T09:24:36.669" v="232" actId="700"/>
          <ac:spMkLst>
            <pc:docMk/>
            <pc:sldMk cId="4185373331" sldId="298"/>
            <ac:spMk id="6" creationId="{F1FB22CD-2266-4BB7-83E6-132DCD31E6CA}"/>
          </ac:spMkLst>
        </pc:spChg>
        <pc:spChg chg="add del mod ord">
          <ac:chgData name="Christopher Brown" userId="f6b660a5-21ed-4922-b6e5-7fab0aa0464b" providerId="ADAL" clId="{28EC6042-8358-41D7-9C13-6D934E935EEE}" dt="2021-04-13T09:24:41.409" v="233" actId="478"/>
          <ac:spMkLst>
            <pc:docMk/>
            <pc:sldMk cId="4185373331" sldId="298"/>
            <ac:spMk id="7" creationId="{B388CB57-92B1-4235-A214-0FF91EA40E41}"/>
          </ac:spMkLst>
        </pc:spChg>
        <pc:spChg chg="add del mod ord">
          <ac:chgData name="Christopher Brown" userId="f6b660a5-21ed-4922-b6e5-7fab0aa0464b" providerId="ADAL" clId="{28EC6042-8358-41D7-9C13-6D934E935EEE}" dt="2021-04-13T09:24:43.739" v="234" actId="478"/>
          <ac:spMkLst>
            <pc:docMk/>
            <pc:sldMk cId="4185373331" sldId="298"/>
            <ac:spMk id="8" creationId="{16347936-4149-4096-B64A-82C1140072F5}"/>
          </ac:spMkLst>
        </pc:spChg>
        <pc:spChg chg="mod">
          <ac:chgData name="Christopher Brown" userId="f6b660a5-21ed-4922-b6e5-7fab0aa0464b" providerId="ADAL" clId="{28EC6042-8358-41D7-9C13-6D934E935EEE}" dt="2021-04-16T12:46:22.731" v="1846" actId="113"/>
          <ac:spMkLst>
            <pc:docMk/>
            <pc:sldMk cId="4185373331" sldId="298"/>
            <ac:spMk id="9" creationId="{7308DEC8-DB3C-5F4F-8ECA-E2DCB9625BB8}"/>
          </ac:spMkLst>
        </pc:spChg>
        <pc:picChg chg="add del mod ord">
          <ac:chgData name="Christopher Brown" userId="f6b660a5-21ed-4922-b6e5-7fab0aa0464b" providerId="ADAL" clId="{28EC6042-8358-41D7-9C13-6D934E935EEE}" dt="2021-04-16T15:06:18.239" v="1921"/>
          <ac:picMkLst>
            <pc:docMk/>
            <pc:sldMk cId="4185373331" sldId="298"/>
            <ac:picMk id="2" creationId="{2F414B3B-D195-4289-94FD-68E1F6A0E54B}"/>
          </ac:picMkLst>
        </pc:picChg>
      </pc:sldChg>
      <pc:sldChg chg="addSp delSp modSp del mod modClrScheme modShow chgLayout">
        <pc:chgData name="Christopher Brown" userId="f6b660a5-21ed-4922-b6e5-7fab0aa0464b" providerId="ADAL" clId="{28EC6042-8358-41D7-9C13-6D934E935EEE}" dt="2021-04-16T10:11:14.265" v="1083" actId="47"/>
        <pc:sldMkLst>
          <pc:docMk/>
          <pc:sldMk cId="3242931020" sldId="319"/>
        </pc:sldMkLst>
        <pc:spChg chg="mod ord">
          <ac:chgData name="Christopher Brown" userId="f6b660a5-21ed-4922-b6e5-7fab0aa0464b" providerId="ADAL" clId="{28EC6042-8358-41D7-9C13-6D934E935EEE}" dt="2021-04-13T09:26:24.437" v="253" actId="700"/>
          <ac:spMkLst>
            <pc:docMk/>
            <pc:sldMk cId="3242931020" sldId="319"/>
            <ac:spMk id="2" creationId="{64314769-F3F0-42A3-8E24-82B7F05B58B7}"/>
          </ac:spMkLst>
        </pc:spChg>
        <pc:spChg chg="add del mod ord">
          <ac:chgData name="Christopher Brown" userId="f6b660a5-21ed-4922-b6e5-7fab0aa0464b" providerId="ADAL" clId="{28EC6042-8358-41D7-9C13-6D934E935EEE}" dt="2021-04-13T09:25:50.097" v="246" actId="700"/>
          <ac:spMkLst>
            <pc:docMk/>
            <pc:sldMk cId="3242931020" sldId="319"/>
            <ac:spMk id="3" creationId="{1CEECD02-4950-4D0F-802E-94747614A6D8}"/>
          </ac:spMkLst>
        </pc:spChg>
        <pc:spChg chg="mod ord">
          <ac:chgData name="Christopher Brown" userId="f6b660a5-21ed-4922-b6e5-7fab0aa0464b" providerId="ADAL" clId="{28EC6042-8358-41D7-9C13-6D934E935EEE}" dt="2021-04-13T09:26:24.437" v="253" actId="700"/>
          <ac:spMkLst>
            <pc:docMk/>
            <pc:sldMk cId="3242931020" sldId="319"/>
            <ac:spMk id="4" creationId="{691EFF5B-78D0-4F37-B68E-04106154FA3E}"/>
          </ac:spMkLst>
        </pc:spChg>
        <pc:spChg chg="add del mod ord">
          <ac:chgData name="Christopher Brown" userId="f6b660a5-21ed-4922-b6e5-7fab0aa0464b" providerId="ADAL" clId="{28EC6042-8358-41D7-9C13-6D934E935EEE}" dt="2021-04-13T09:26:04.567" v="248" actId="700"/>
          <ac:spMkLst>
            <pc:docMk/>
            <pc:sldMk cId="3242931020" sldId="319"/>
            <ac:spMk id="5" creationId="{5785DE3B-4B4E-41CA-A023-5A43A68809D1}"/>
          </ac:spMkLst>
        </pc:spChg>
        <pc:spChg chg="mod ord">
          <ac:chgData name="Christopher Brown" userId="f6b660a5-21ed-4922-b6e5-7fab0aa0464b" providerId="ADAL" clId="{28EC6042-8358-41D7-9C13-6D934E935EEE}" dt="2021-04-13T09:26:24.437" v="253" actId="700"/>
          <ac:spMkLst>
            <pc:docMk/>
            <pc:sldMk cId="3242931020" sldId="319"/>
            <ac:spMk id="6" creationId="{C7ADAFF5-32E9-4A39-9429-087F63C9B162}"/>
          </ac:spMkLst>
        </pc:spChg>
        <pc:spChg chg="add del mod ord">
          <ac:chgData name="Christopher Brown" userId="f6b660a5-21ed-4922-b6e5-7fab0aa0464b" providerId="ADAL" clId="{28EC6042-8358-41D7-9C13-6D934E935EEE}" dt="2021-04-13T09:26:04.567" v="248" actId="700"/>
          <ac:spMkLst>
            <pc:docMk/>
            <pc:sldMk cId="3242931020" sldId="319"/>
            <ac:spMk id="7" creationId="{A40DF09A-8008-48C8-B631-E54D8F782D1C}"/>
          </ac:spMkLst>
        </pc:spChg>
        <pc:spChg chg="add del mod ord">
          <ac:chgData name="Christopher Brown" userId="f6b660a5-21ed-4922-b6e5-7fab0aa0464b" providerId="ADAL" clId="{28EC6042-8358-41D7-9C13-6D934E935EEE}" dt="2021-04-13T09:26:24.828" v="254" actId="478"/>
          <ac:spMkLst>
            <pc:docMk/>
            <pc:sldMk cId="3242931020" sldId="319"/>
            <ac:spMk id="8" creationId="{BD8F41EB-2068-4476-B183-FA7A2DB3A2E8}"/>
          </ac:spMkLst>
        </pc:spChg>
        <pc:spChg chg="mod">
          <ac:chgData name="Christopher Brown" userId="f6b660a5-21ed-4922-b6e5-7fab0aa0464b" providerId="ADAL" clId="{28EC6042-8358-41D7-9C13-6D934E935EEE}" dt="2021-04-13T09:28:47.142" v="272" actId="207"/>
          <ac:spMkLst>
            <pc:docMk/>
            <pc:sldMk cId="3242931020" sldId="319"/>
            <ac:spMk id="10" creationId="{AD939BC3-6091-4FC9-8856-C87FA64E1744}"/>
          </ac:spMkLst>
        </pc:spChg>
        <pc:spChg chg="mod">
          <ac:chgData name="Christopher Brown" userId="f6b660a5-21ed-4922-b6e5-7fab0aa0464b" providerId="ADAL" clId="{28EC6042-8358-41D7-9C13-6D934E935EEE}" dt="2021-04-13T09:28:59.107" v="275" actId="207"/>
          <ac:spMkLst>
            <pc:docMk/>
            <pc:sldMk cId="3242931020" sldId="319"/>
            <ac:spMk id="11" creationId="{668726FC-BCEE-400B-8E0C-80BCF4659285}"/>
          </ac:spMkLst>
        </pc:spChg>
        <pc:graphicFrameChg chg="add del mod">
          <ac:chgData name="Christopher Brown" userId="f6b660a5-21ed-4922-b6e5-7fab0aa0464b" providerId="ADAL" clId="{28EC6042-8358-41D7-9C13-6D934E935EEE}" dt="2021-04-13T09:28:56.017" v="274"/>
          <ac:graphicFrameMkLst>
            <pc:docMk/>
            <pc:sldMk cId="3242931020" sldId="319"/>
            <ac:graphicFrameMk id="9" creationId="{4AFFBDCA-99CB-46DB-89C6-8505C59F8AE0}"/>
          </ac:graphicFrameMkLst>
        </pc:graphicFrameChg>
        <pc:picChg chg="mod">
          <ac:chgData name="Christopher Brown" userId="f6b660a5-21ed-4922-b6e5-7fab0aa0464b" providerId="ADAL" clId="{28EC6042-8358-41D7-9C13-6D934E935EEE}" dt="2021-04-13T09:29:24.237" v="279" actId="208"/>
          <ac:picMkLst>
            <pc:docMk/>
            <pc:sldMk cId="3242931020" sldId="319"/>
            <ac:picMk id="15" creationId="{F1F87F26-0121-4125-98C6-A713CAF61D8B}"/>
          </ac:picMkLst>
        </pc:picChg>
        <pc:cxnChg chg="mod">
          <ac:chgData name="Christopher Brown" userId="f6b660a5-21ed-4922-b6e5-7fab0aa0464b" providerId="ADAL" clId="{28EC6042-8358-41D7-9C13-6D934E935EEE}" dt="2021-04-13T09:29:11.187" v="276" actId="208"/>
          <ac:cxnSpMkLst>
            <pc:docMk/>
            <pc:sldMk cId="3242931020" sldId="319"/>
            <ac:cxnSpMk id="12" creationId="{C64482C0-04B2-40C8-9107-38EEAF005D4C}"/>
          </ac:cxnSpMkLst>
        </pc:cxnChg>
        <pc:cxnChg chg="mod">
          <ac:chgData name="Christopher Brown" userId="f6b660a5-21ed-4922-b6e5-7fab0aa0464b" providerId="ADAL" clId="{28EC6042-8358-41D7-9C13-6D934E935EEE}" dt="2021-04-13T09:29:14.507" v="277" actId="208"/>
          <ac:cxnSpMkLst>
            <pc:docMk/>
            <pc:sldMk cId="3242931020" sldId="319"/>
            <ac:cxnSpMk id="14" creationId="{5C24A449-32C9-427B-B513-EF26A312E057}"/>
          </ac:cxnSpMkLst>
        </pc:cxnChg>
      </pc:sldChg>
      <pc:sldChg chg="addSp delSp modSp del mod modClrScheme chgLayout">
        <pc:chgData name="Christopher Brown" userId="f6b660a5-21ed-4922-b6e5-7fab0aa0464b" providerId="ADAL" clId="{28EC6042-8358-41D7-9C13-6D934E935EEE}" dt="2021-04-13T09:30:14.046" v="281" actId="47"/>
        <pc:sldMkLst>
          <pc:docMk/>
          <pc:sldMk cId="616602451" sldId="683"/>
        </pc:sldMkLst>
        <pc:spChg chg="mod ord">
          <ac:chgData name="Christopher Brown" userId="f6b660a5-21ed-4922-b6e5-7fab0aa0464b" providerId="ADAL" clId="{28EC6042-8358-41D7-9C13-6D934E935EEE}" dt="2021-04-13T09:21:33.640" v="0" actId="700"/>
          <ac:spMkLst>
            <pc:docMk/>
            <pc:sldMk cId="616602451" sldId="683"/>
            <ac:spMk id="2" creationId="{D7E1F69B-BFC6-4924-961F-A93FB371971E}"/>
          </ac:spMkLst>
        </pc:spChg>
        <pc:spChg chg="add mod ord">
          <ac:chgData name="Christopher Brown" userId="f6b660a5-21ed-4922-b6e5-7fab0aa0464b" providerId="ADAL" clId="{28EC6042-8358-41D7-9C13-6D934E935EEE}" dt="2021-04-13T09:21:33.640" v="0" actId="700"/>
          <ac:spMkLst>
            <pc:docMk/>
            <pc:sldMk cId="616602451" sldId="683"/>
            <ac:spMk id="3" creationId="{D7A6BA35-15F2-4EFB-BBEF-8E3E06FF2E76}"/>
          </ac:spMkLst>
        </pc:spChg>
        <pc:spChg chg="mod ord">
          <ac:chgData name="Christopher Brown" userId="f6b660a5-21ed-4922-b6e5-7fab0aa0464b" providerId="ADAL" clId="{28EC6042-8358-41D7-9C13-6D934E935EEE}" dt="2021-04-13T09:21:33.640" v="0" actId="700"/>
          <ac:spMkLst>
            <pc:docMk/>
            <pc:sldMk cId="616602451" sldId="683"/>
            <ac:spMk id="4" creationId="{D75AC1E6-D931-4868-9E18-1532386E02CD}"/>
          </ac:spMkLst>
        </pc:spChg>
        <pc:spChg chg="add mod ord">
          <ac:chgData name="Christopher Brown" userId="f6b660a5-21ed-4922-b6e5-7fab0aa0464b" providerId="ADAL" clId="{28EC6042-8358-41D7-9C13-6D934E935EEE}" dt="2021-04-13T09:21:33.640" v="0" actId="700"/>
          <ac:spMkLst>
            <pc:docMk/>
            <pc:sldMk cId="616602451" sldId="683"/>
            <ac:spMk id="6" creationId="{8872D206-1239-447C-A88B-071639E4712F}"/>
          </ac:spMkLst>
        </pc:spChg>
        <pc:grpChg chg="del">
          <ac:chgData name="Christopher Brown" userId="f6b660a5-21ed-4922-b6e5-7fab0aa0464b" providerId="ADAL" clId="{28EC6042-8358-41D7-9C13-6D934E935EEE}" dt="2021-04-13T09:23:05.150" v="187" actId="478"/>
          <ac:grpSpMkLst>
            <pc:docMk/>
            <pc:sldMk cId="616602451" sldId="683"/>
            <ac:grpSpMk id="5" creationId="{A16EA1F3-601D-445A-8A8C-7277D85C5755}"/>
          </ac:grpSpMkLst>
        </pc:grpChg>
      </pc:sldChg>
      <pc:sldChg chg="addSp modSp mod">
        <pc:chgData name="Christopher Brown" userId="f6b660a5-21ed-4922-b6e5-7fab0aa0464b" providerId="ADAL" clId="{28EC6042-8358-41D7-9C13-6D934E935EEE}" dt="2021-04-13T10:04:40.072" v="331" actId="167"/>
        <pc:sldMkLst>
          <pc:docMk/>
          <pc:sldMk cId="4103057961" sldId="695"/>
        </pc:sldMkLst>
        <pc:spChg chg="mod">
          <ac:chgData name="Christopher Brown" userId="f6b660a5-21ed-4922-b6e5-7fab0aa0464b" providerId="ADAL" clId="{28EC6042-8358-41D7-9C13-6D934E935EEE}" dt="2021-04-13T09:22:44.990" v="186" actId="20577"/>
          <ac:spMkLst>
            <pc:docMk/>
            <pc:sldMk cId="4103057961" sldId="695"/>
            <ac:spMk id="10" creationId="{2B5A62BA-816C-4B39-A82F-E52B0152646D}"/>
          </ac:spMkLst>
        </pc:spChg>
        <pc:picChg chg="add mod ord">
          <ac:chgData name="Christopher Brown" userId="f6b660a5-21ed-4922-b6e5-7fab0aa0464b" providerId="ADAL" clId="{28EC6042-8358-41D7-9C13-6D934E935EEE}" dt="2021-04-13T10:04:40.072" v="331" actId="167"/>
          <ac:picMkLst>
            <pc:docMk/>
            <pc:sldMk cId="4103057961" sldId="695"/>
            <ac:picMk id="4" creationId="{A554F0DB-8309-4734-9F1F-308575765393}"/>
          </ac:picMkLst>
        </pc:picChg>
      </pc:sldChg>
      <pc:sldChg chg="del">
        <pc:chgData name="Christopher Brown" userId="f6b660a5-21ed-4922-b6e5-7fab0aa0464b" providerId="ADAL" clId="{28EC6042-8358-41D7-9C13-6D934E935EEE}" dt="2021-04-13T09:23:10.230" v="189" actId="47"/>
        <pc:sldMkLst>
          <pc:docMk/>
          <pc:sldMk cId="2332543261" sldId="702"/>
        </pc:sldMkLst>
      </pc:sldChg>
      <pc:sldChg chg="addSp delSp modSp del mod modClrScheme modShow chgLayout">
        <pc:chgData name="Christopher Brown" userId="f6b660a5-21ed-4922-b6e5-7fab0aa0464b" providerId="ADAL" clId="{28EC6042-8358-41D7-9C13-6D934E935EEE}" dt="2021-04-16T10:11:12.444" v="1081" actId="47"/>
        <pc:sldMkLst>
          <pc:docMk/>
          <pc:sldMk cId="3186753328" sldId="704"/>
        </pc:sldMkLst>
        <pc:spChg chg="add del mod ord">
          <ac:chgData name="Christopher Brown" userId="f6b660a5-21ed-4922-b6e5-7fab0aa0464b" providerId="ADAL" clId="{28EC6042-8358-41D7-9C13-6D934E935EEE}" dt="2021-04-13T09:25:20.135" v="238" actId="700"/>
          <ac:spMkLst>
            <pc:docMk/>
            <pc:sldMk cId="3186753328" sldId="704"/>
            <ac:spMk id="2" creationId="{EE543EE8-8202-4FF1-A00F-7EAA72E90AF3}"/>
          </ac:spMkLst>
        </pc:spChg>
        <pc:spChg chg="mod ord">
          <ac:chgData name="Christopher Brown" userId="f6b660a5-21ed-4922-b6e5-7fab0aa0464b" providerId="ADAL" clId="{28EC6042-8358-41D7-9C13-6D934E935EEE}" dt="2021-04-13T09:25:24.054" v="239" actId="700"/>
          <ac:spMkLst>
            <pc:docMk/>
            <pc:sldMk cId="3186753328" sldId="704"/>
            <ac:spMk id="5" creationId="{BE9DA883-8257-41FD-BF85-4248C9636DEE}"/>
          </ac:spMkLst>
        </pc:spChg>
        <pc:spChg chg="add del mod ord">
          <ac:chgData name="Christopher Brown" userId="f6b660a5-21ed-4922-b6e5-7fab0aa0464b" providerId="ADAL" clId="{28EC6042-8358-41D7-9C13-6D934E935EEE}" dt="2021-04-13T09:25:28.699" v="241" actId="478"/>
          <ac:spMkLst>
            <pc:docMk/>
            <pc:sldMk cId="3186753328" sldId="704"/>
            <ac:spMk id="6" creationId="{9FFF60B4-D4E5-46AC-9342-22B9FD6AF60F}"/>
          </ac:spMkLst>
        </pc:spChg>
        <pc:spChg chg="add del mod ord">
          <ac:chgData name="Christopher Brown" userId="f6b660a5-21ed-4922-b6e5-7fab0aa0464b" providerId="ADAL" clId="{28EC6042-8358-41D7-9C13-6D934E935EEE}" dt="2021-04-13T09:25:26.774" v="240" actId="478"/>
          <ac:spMkLst>
            <pc:docMk/>
            <pc:sldMk cId="3186753328" sldId="704"/>
            <ac:spMk id="7" creationId="{3DF974F8-7760-4C02-98BF-9C9C45181FA4}"/>
          </ac:spMkLst>
        </pc:spChg>
        <pc:spChg chg="mod ord">
          <ac:chgData name="Christopher Brown" userId="f6b660a5-21ed-4922-b6e5-7fab0aa0464b" providerId="ADAL" clId="{28EC6042-8358-41D7-9C13-6D934E935EEE}" dt="2021-04-13T09:25:24.054" v="239" actId="700"/>
          <ac:spMkLst>
            <pc:docMk/>
            <pc:sldMk cId="3186753328" sldId="704"/>
            <ac:spMk id="11" creationId="{5D27EEC0-8473-4BF7-800D-270185E08455}"/>
          </ac:spMkLst>
        </pc:spChg>
      </pc:sldChg>
      <pc:sldChg chg="del">
        <pc:chgData name="Christopher Brown" userId="f6b660a5-21ed-4922-b6e5-7fab0aa0464b" providerId="ADAL" clId="{28EC6042-8358-41D7-9C13-6D934E935EEE}" dt="2021-04-13T09:23:41.500" v="191" actId="47"/>
        <pc:sldMkLst>
          <pc:docMk/>
          <pc:sldMk cId="3986078108" sldId="705"/>
        </pc:sldMkLst>
      </pc:sldChg>
      <pc:sldChg chg="addSp delSp modSp add mod chgLayout">
        <pc:chgData name="Christopher Brown" userId="f6b660a5-21ed-4922-b6e5-7fab0aa0464b" providerId="ADAL" clId="{28EC6042-8358-41D7-9C13-6D934E935EEE}" dt="2021-04-14T15:27:56.593" v="895" actId="12788"/>
        <pc:sldMkLst>
          <pc:docMk/>
          <pc:sldMk cId="4086045983" sldId="705"/>
        </pc:sldMkLst>
        <pc:spChg chg="mod ord">
          <ac:chgData name="Christopher Brown" userId="f6b660a5-21ed-4922-b6e5-7fab0aa0464b" providerId="ADAL" clId="{28EC6042-8358-41D7-9C13-6D934E935EEE}" dt="2021-04-14T15:27:00.157" v="878" actId="20577"/>
          <ac:spMkLst>
            <pc:docMk/>
            <pc:sldMk cId="4086045983" sldId="705"/>
            <ac:spMk id="2" creationId="{D7E1F69B-BFC6-4924-961F-A93FB371971E}"/>
          </ac:spMkLst>
        </pc:spChg>
        <pc:spChg chg="mod or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3" creationId="{CA4C8B37-D9B3-4181-A02A-CB45D3EBF16F}"/>
          </ac:spMkLst>
        </pc:spChg>
        <pc:spChg chg="mod or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4" creationId="{D75AC1E6-D931-4868-9E18-1532386E02CD}"/>
          </ac:spMkLst>
        </pc:spChg>
        <pc:spChg chg="add del mo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6" creationId="{AE55074E-C064-424E-A845-3B7EFE139552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0" creationId="{2442D30E-BAE0-4419-9BA8-77902F11F50B}"/>
          </ac:spMkLst>
        </pc:spChg>
        <pc:spChg chg="mod">
          <ac:chgData name="Christopher Brown" userId="f6b660a5-21ed-4922-b6e5-7fab0aa0464b" providerId="ADAL" clId="{28EC6042-8358-41D7-9C13-6D934E935EEE}" dt="2021-04-14T15:23:34.377" v="748" actId="404"/>
          <ac:spMkLst>
            <pc:docMk/>
            <pc:sldMk cId="4086045983" sldId="705"/>
            <ac:spMk id="11" creationId="{51B51FB8-ACE6-4B05-87AA-4F8D92175952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2" creationId="{E7E5A85F-4A1E-49F1-AC2E-F6C397CB2BC9}"/>
          </ac:spMkLst>
        </pc:spChg>
        <pc:spChg chg="mod">
          <ac:chgData name="Christopher Brown" userId="f6b660a5-21ed-4922-b6e5-7fab0aa0464b" providerId="ADAL" clId="{28EC6042-8358-41D7-9C13-6D934E935EEE}" dt="2021-04-14T15:23:35.398" v="749" actId="404"/>
          <ac:spMkLst>
            <pc:docMk/>
            <pc:sldMk cId="4086045983" sldId="705"/>
            <ac:spMk id="13" creationId="{128B0BDD-9612-407E-81BB-98D42BFF9876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4" creationId="{8358E4E2-6D65-4706-8D52-C84549924ED8}"/>
          </ac:spMkLst>
        </pc:spChg>
        <pc:spChg chg="mod">
          <ac:chgData name="Christopher Brown" userId="f6b660a5-21ed-4922-b6e5-7fab0aa0464b" providerId="ADAL" clId="{28EC6042-8358-41D7-9C13-6D934E935EEE}" dt="2021-04-14T15:23:29.137" v="747" actId="404"/>
          <ac:spMkLst>
            <pc:docMk/>
            <pc:sldMk cId="4086045983" sldId="705"/>
            <ac:spMk id="15" creationId="{879B0183-EA14-4149-ADFA-D4FAC5F0ADE5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6" creationId="{C14B77DC-356A-4CBF-B6F2-CC926C7ABD70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7" creationId="{C94340D8-2112-4136-BEC0-5EF0320CA16C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18" creationId="{D4FDB784-B854-4EBD-88A8-2BDD22374A39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22" creationId="{E717C491-A742-40B4-B117-4B5A905AFAB1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23" creationId="{7646C15C-FEEB-406F-AB69-AB0D12997ACE}"/>
          </ac:spMkLst>
        </pc:spChg>
        <pc:spChg chg="mod">
          <ac:chgData name="Christopher Brown" userId="f6b660a5-21ed-4922-b6e5-7fab0aa0464b" providerId="ADAL" clId="{28EC6042-8358-41D7-9C13-6D934E935EEE}" dt="2021-04-14T15:23:26.787" v="744" actId="14100"/>
          <ac:spMkLst>
            <pc:docMk/>
            <pc:sldMk cId="4086045983" sldId="705"/>
            <ac:spMk id="24" creationId="{0110421F-C3F2-4D7D-ADEC-6F632E3F4367}"/>
          </ac:spMkLst>
        </pc:spChg>
        <pc:spChg chg="add del mo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25" creationId="{B032665F-8542-421A-B4C7-F6CAE1173A12}"/>
          </ac:spMkLst>
        </pc:spChg>
        <pc:spChg chg="add del mo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26" creationId="{500E8C6C-3626-40B9-9440-B9B88EF1DF96}"/>
          </ac:spMkLst>
        </pc:spChg>
        <pc:spChg chg="add del mod or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27" creationId="{0D9EB769-FCFC-43EA-8ECE-1D0D289974F7}"/>
          </ac:spMkLst>
        </pc:spChg>
        <pc:spChg chg="add del mod ord">
          <ac:chgData name="Christopher Brown" userId="f6b660a5-21ed-4922-b6e5-7fab0aa0464b" providerId="ADAL" clId="{28EC6042-8358-41D7-9C13-6D934E935EEE}" dt="2021-04-13T15:32:33.285" v="456" actId="6264"/>
          <ac:spMkLst>
            <pc:docMk/>
            <pc:sldMk cId="4086045983" sldId="705"/>
            <ac:spMk id="28" creationId="{93967E48-1F95-4EE2-8433-5A2FACBFC000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29" creationId="{FCABDCF3-50A9-446B-82A5-B4A7DD4FE4E4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0" creationId="{70904E82-9EE8-4DAB-B524-D356CF0B818B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1" creationId="{F5913085-20AF-4E30-843A-81311E4DCCF1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2" creationId="{738D89B8-7FF7-4488-B390-16A2879B92E6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3" creationId="{8722873D-E54D-42A2-834F-B1ABACBA21D9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4" creationId="{4E6D3626-AA32-4585-9C35-DD1AAD07DE31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5" creationId="{D5CC992B-6DB2-48EE-8388-282016F580A1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6" creationId="{86A35A4F-E25E-4CAA-AE7A-A98B2AD3032A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37" creationId="{A64EC0DC-34D9-4752-9B40-F2C7A7683F6C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41" creationId="{C7B97C37-7682-4495-92CF-7BE31FE932C0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42" creationId="{7D1381AC-9AA0-423E-B7F2-5232D48A5C3D}"/>
          </ac:spMkLst>
        </pc:spChg>
        <pc:spChg chg="mod">
          <ac:chgData name="Christopher Brown" userId="f6b660a5-21ed-4922-b6e5-7fab0aa0464b" providerId="ADAL" clId="{28EC6042-8358-41D7-9C13-6D934E935EEE}" dt="2021-04-14T15:23:56.612" v="752"/>
          <ac:spMkLst>
            <pc:docMk/>
            <pc:sldMk cId="4086045983" sldId="705"/>
            <ac:spMk id="43" creationId="{24C590E4-111C-425E-A4FF-142F09284F2F}"/>
          </ac:spMkLst>
        </pc:spChg>
        <pc:spChg chg="add mod">
          <ac:chgData name="Christopher Brown" userId="f6b660a5-21ed-4922-b6e5-7fab0aa0464b" providerId="ADAL" clId="{28EC6042-8358-41D7-9C13-6D934E935EEE}" dt="2021-04-14T15:27:56.593" v="895" actId="12788"/>
          <ac:spMkLst>
            <pc:docMk/>
            <pc:sldMk cId="4086045983" sldId="705"/>
            <ac:spMk id="45" creationId="{7EA4508A-CA59-4898-AB91-94B40248FCF5}"/>
          </ac:spMkLst>
        </pc:spChg>
        <pc:spChg chg="add mod">
          <ac:chgData name="Christopher Brown" userId="f6b660a5-21ed-4922-b6e5-7fab0aa0464b" providerId="ADAL" clId="{28EC6042-8358-41D7-9C13-6D934E935EEE}" dt="2021-04-14T15:26:47.015" v="854" actId="12788"/>
          <ac:spMkLst>
            <pc:docMk/>
            <pc:sldMk cId="4086045983" sldId="705"/>
            <ac:spMk id="46" creationId="{BA64328B-1663-4D53-B1BC-A59930D2EBFC}"/>
          </ac:spMkLst>
        </pc:spChg>
        <pc:grpChg chg="del mod">
          <ac:chgData name="Christopher Brown" userId="f6b660a5-21ed-4922-b6e5-7fab0aa0464b" providerId="ADAL" clId="{28EC6042-8358-41D7-9C13-6D934E935EEE}" dt="2021-04-14T15:24:10.447" v="759" actId="478"/>
          <ac:grpSpMkLst>
            <pc:docMk/>
            <pc:sldMk cId="4086045983" sldId="705"/>
            <ac:grpSpMk id="5" creationId="{A16EA1F3-601D-445A-8A8C-7277D85C5755}"/>
          </ac:grpSpMkLst>
        </pc:grpChg>
        <pc:grpChg chg="add del mod">
          <ac:chgData name="Christopher Brown" userId="f6b660a5-21ed-4922-b6e5-7fab0aa0464b" providerId="ADAL" clId="{28EC6042-8358-41D7-9C13-6D934E935EEE}" dt="2021-04-14T15:23:59.867" v="755"/>
          <ac:grpSpMkLst>
            <pc:docMk/>
            <pc:sldMk cId="4086045983" sldId="705"/>
            <ac:grpSpMk id="25" creationId="{183DE5AE-7966-4228-8627-D60B54D42431}"/>
          </ac:grpSpMkLst>
        </pc:grpChg>
        <pc:picChg chg="add mod">
          <ac:chgData name="Christopher Brown" userId="f6b660a5-21ed-4922-b6e5-7fab0aa0464b" providerId="ADAL" clId="{28EC6042-8358-41D7-9C13-6D934E935EEE}" dt="2021-04-14T15:24:15.937" v="760" actId="1076"/>
          <ac:picMkLst>
            <pc:docMk/>
            <pc:sldMk cId="4086045983" sldId="705"/>
            <ac:picMk id="6" creationId="{480A47A3-A7EA-4AED-A0DC-D41DD96B7D04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7" creationId="{52BE8581-7CA5-4448-AB3E-6D41DC8937E1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8" creationId="{43AE830A-4569-4495-99F2-17680F12D3F1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9" creationId="{C7345DD3-02AA-40EC-8C16-67443912976A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19" creationId="{DF0FFF27-23D2-4497-84A4-71E2701CB167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20" creationId="{36C26E17-E79C-494F-8DD3-6921F7570C10}"/>
          </ac:picMkLst>
        </pc:picChg>
        <pc:picChg chg="mod">
          <ac:chgData name="Christopher Brown" userId="f6b660a5-21ed-4922-b6e5-7fab0aa0464b" providerId="ADAL" clId="{28EC6042-8358-41D7-9C13-6D934E935EEE}" dt="2021-04-14T15:23:26.787" v="744" actId="14100"/>
          <ac:picMkLst>
            <pc:docMk/>
            <pc:sldMk cId="4086045983" sldId="705"/>
            <ac:picMk id="21" creationId="{50AB3058-86A6-438B-9751-3702376F6831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26" creationId="{49C61C4D-D0F4-4FF7-99C7-71B054C59AC3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27" creationId="{EEE42DEA-3746-4B84-8B8B-899DB7ED13CF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28" creationId="{AA00D88F-F799-46C7-96B7-119E6CFD081B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38" creationId="{5F6A10F7-9133-4357-B42E-FD5AB652D671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39" creationId="{2C171EB1-39DC-42A6-AA87-E43A82798333}"/>
          </ac:picMkLst>
        </pc:picChg>
        <pc:picChg chg="mod">
          <ac:chgData name="Christopher Brown" userId="f6b660a5-21ed-4922-b6e5-7fab0aa0464b" providerId="ADAL" clId="{28EC6042-8358-41D7-9C13-6D934E935EEE}" dt="2021-04-14T15:23:56.612" v="752"/>
          <ac:picMkLst>
            <pc:docMk/>
            <pc:sldMk cId="4086045983" sldId="705"/>
            <ac:picMk id="40" creationId="{F19805EF-4CB6-48FE-B7BC-0CDA1F90322E}"/>
          </ac:picMkLst>
        </pc:picChg>
        <pc:picChg chg="add mod">
          <ac:chgData name="Christopher Brown" userId="f6b660a5-21ed-4922-b6e5-7fab0aa0464b" providerId="ADAL" clId="{28EC6042-8358-41D7-9C13-6D934E935EEE}" dt="2021-04-14T15:24:28.477" v="763" actId="1076"/>
          <ac:picMkLst>
            <pc:docMk/>
            <pc:sldMk cId="4086045983" sldId="705"/>
            <ac:picMk id="44" creationId="{8BD3CE4C-A27B-489D-9D9B-1CC1D54ACBE9}"/>
          </ac:picMkLst>
        </pc:picChg>
      </pc:sldChg>
      <pc:sldChg chg="del">
        <pc:chgData name="Christopher Brown" userId="f6b660a5-21ed-4922-b6e5-7fab0aa0464b" providerId="ADAL" clId="{28EC6042-8358-41D7-9C13-6D934E935EEE}" dt="2021-04-13T09:23:39.100" v="190" actId="47"/>
        <pc:sldMkLst>
          <pc:docMk/>
          <pc:sldMk cId="2418782199" sldId="706"/>
        </pc:sldMkLst>
      </pc:sldChg>
      <pc:sldChg chg="addSp delSp modSp new mod modClrScheme chgLayout">
        <pc:chgData name="Christopher Brown" userId="f6b660a5-21ed-4922-b6e5-7fab0aa0464b" providerId="ADAL" clId="{28EC6042-8358-41D7-9C13-6D934E935EEE}" dt="2021-04-14T15:29:46.877" v="910" actId="6549"/>
        <pc:sldMkLst>
          <pc:docMk/>
          <pc:sldMk cId="2846518036" sldId="706"/>
        </pc:sldMkLst>
        <pc:spChg chg="del mod ord">
          <ac:chgData name="Christopher Brown" userId="f6b660a5-21ed-4922-b6e5-7fab0aa0464b" providerId="ADAL" clId="{28EC6042-8358-41D7-9C13-6D934E935EEE}" dt="2021-04-13T09:33:01.141" v="283" actId="700"/>
          <ac:spMkLst>
            <pc:docMk/>
            <pc:sldMk cId="2846518036" sldId="706"/>
            <ac:spMk id="2" creationId="{E2D01C63-71DC-453C-B066-64B2399A69B4}"/>
          </ac:spMkLst>
        </pc:spChg>
        <pc:spChg chg="del mod ord">
          <ac:chgData name="Christopher Brown" userId="f6b660a5-21ed-4922-b6e5-7fab0aa0464b" providerId="ADAL" clId="{28EC6042-8358-41D7-9C13-6D934E935EEE}" dt="2021-04-13T09:33:01.141" v="283" actId="700"/>
          <ac:spMkLst>
            <pc:docMk/>
            <pc:sldMk cId="2846518036" sldId="706"/>
            <ac:spMk id="3" creationId="{0CCE157E-23FF-417B-B091-83700118C1E6}"/>
          </ac:spMkLst>
        </pc:spChg>
        <pc:spChg chg="mod ord">
          <ac:chgData name="Christopher Brown" userId="f6b660a5-21ed-4922-b6e5-7fab0aa0464b" providerId="ADAL" clId="{28EC6042-8358-41D7-9C13-6D934E935EEE}" dt="2021-04-13T09:33:01.141" v="283" actId="700"/>
          <ac:spMkLst>
            <pc:docMk/>
            <pc:sldMk cId="2846518036" sldId="706"/>
            <ac:spMk id="4" creationId="{512544E1-E7FF-48D1-A61A-225CA2A03A30}"/>
          </ac:spMkLst>
        </pc:spChg>
        <pc:spChg chg="add mod ord">
          <ac:chgData name="Christopher Brown" userId="f6b660a5-21ed-4922-b6e5-7fab0aa0464b" providerId="ADAL" clId="{28EC6042-8358-41D7-9C13-6D934E935EEE}" dt="2021-04-14T15:29:46.877" v="910" actId="6549"/>
          <ac:spMkLst>
            <pc:docMk/>
            <pc:sldMk cId="2846518036" sldId="706"/>
            <ac:spMk id="5" creationId="{C4AAE330-F962-4779-BBC7-3FD753551DAC}"/>
          </ac:spMkLst>
        </pc:spChg>
        <pc:spChg chg="add del mod ord">
          <ac:chgData name="Christopher Brown" userId="f6b660a5-21ed-4922-b6e5-7fab0aa0464b" providerId="ADAL" clId="{28EC6042-8358-41D7-9C13-6D934E935EEE}" dt="2021-04-13T09:55:15.693" v="289" actId="478"/>
          <ac:spMkLst>
            <pc:docMk/>
            <pc:sldMk cId="2846518036" sldId="706"/>
            <ac:spMk id="6" creationId="{E1AD89B1-E5A1-40B5-BE32-F1A6F54D0067}"/>
          </ac:spMkLst>
        </pc:spChg>
        <pc:spChg chg="add del mod ord">
          <ac:chgData name="Christopher Brown" userId="f6b660a5-21ed-4922-b6e5-7fab0aa0464b" providerId="ADAL" clId="{28EC6042-8358-41D7-9C13-6D934E935EEE}" dt="2021-04-13T09:55:15.693" v="289" actId="478"/>
          <ac:spMkLst>
            <pc:docMk/>
            <pc:sldMk cId="2846518036" sldId="706"/>
            <ac:spMk id="7" creationId="{922D34A2-D9BF-4B87-A23C-68BD790950C8}"/>
          </ac:spMkLst>
        </pc:spChg>
        <pc:spChg chg="add mod">
          <ac:chgData name="Christopher Brown" userId="f6b660a5-21ed-4922-b6e5-7fab0aa0464b" providerId="ADAL" clId="{28EC6042-8358-41D7-9C13-6D934E935EEE}" dt="2021-04-13T09:56:45.875" v="301" actId="1076"/>
          <ac:spMkLst>
            <pc:docMk/>
            <pc:sldMk cId="2846518036" sldId="706"/>
            <ac:spMk id="16" creationId="{B7576218-0A83-4FA5-B2B1-46B29D9DAD7F}"/>
          </ac:spMkLst>
        </pc:spChg>
        <pc:grpChg chg="add mod">
          <ac:chgData name="Christopher Brown" userId="f6b660a5-21ed-4922-b6e5-7fab0aa0464b" providerId="ADAL" clId="{28EC6042-8358-41D7-9C13-6D934E935EEE}" dt="2021-04-13T09:55:27.972" v="291" actId="1076"/>
          <ac:grpSpMkLst>
            <pc:docMk/>
            <pc:sldMk cId="2846518036" sldId="706"/>
            <ac:grpSpMk id="8" creationId="{D0F26FB2-119B-477F-9C8D-2ECFB49BF9D4}"/>
          </ac:grpSpMkLst>
        </pc:grpChg>
        <pc:picChg chg="mod">
          <ac:chgData name="Christopher Brown" userId="f6b660a5-21ed-4922-b6e5-7fab0aa0464b" providerId="ADAL" clId="{28EC6042-8358-41D7-9C13-6D934E935EEE}" dt="2021-04-13T09:55:16.537" v="290"/>
          <ac:picMkLst>
            <pc:docMk/>
            <pc:sldMk cId="2846518036" sldId="706"/>
            <ac:picMk id="9" creationId="{951E4932-6657-40FA-BA8D-05B121084EE4}"/>
          </ac:picMkLst>
        </pc:picChg>
        <pc:picChg chg="mod">
          <ac:chgData name="Christopher Brown" userId="f6b660a5-21ed-4922-b6e5-7fab0aa0464b" providerId="ADAL" clId="{28EC6042-8358-41D7-9C13-6D934E935EEE}" dt="2021-04-13T09:55:16.537" v="290"/>
          <ac:picMkLst>
            <pc:docMk/>
            <pc:sldMk cId="2846518036" sldId="706"/>
            <ac:picMk id="10" creationId="{43C5B0EB-D644-474A-A91C-D7A36B18DD78}"/>
          </ac:picMkLst>
        </pc:picChg>
        <pc:picChg chg="add mod">
          <ac:chgData name="Christopher Brown" userId="f6b660a5-21ed-4922-b6e5-7fab0aa0464b" providerId="ADAL" clId="{28EC6042-8358-41D7-9C13-6D934E935EEE}" dt="2021-04-13T09:55:16.537" v="290"/>
          <ac:picMkLst>
            <pc:docMk/>
            <pc:sldMk cId="2846518036" sldId="706"/>
            <ac:picMk id="11" creationId="{54655C5A-8DE6-4FEE-9FD0-DD8814D59598}"/>
          </ac:picMkLst>
        </pc:picChg>
        <pc:picChg chg="add mod">
          <ac:chgData name="Christopher Brown" userId="f6b660a5-21ed-4922-b6e5-7fab0aa0464b" providerId="ADAL" clId="{28EC6042-8358-41D7-9C13-6D934E935EEE}" dt="2021-04-13T09:55:38.335" v="294" actId="1076"/>
          <ac:picMkLst>
            <pc:docMk/>
            <pc:sldMk cId="2846518036" sldId="706"/>
            <ac:picMk id="12" creationId="{EE880268-9D12-403E-B29E-1D8488D08415}"/>
          </ac:picMkLst>
        </pc:picChg>
        <pc:picChg chg="add mod">
          <ac:chgData name="Christopher Brown" userId="f6b660a5-21ed-4922-b6e5-7fab0aa0464b" providerId="ADAL" clId="{28EC6042-8358-41D7-9C13-6D934E935EEE}" dt="2021-04-13T09:55:44.095" v="295" actId="1076"/>
          <ac:picMkLst>
            <pc:docMk/>
            <pc:sldMk cId="2846518036" sldId="706"/>
            <ac:picMk id="13" creationId="{402C42C3-79AD-4624-AD10-6D2A11574325}"/>
          </ac:picMkLst>
        </pc:picChg>
        <pc:picChg chg="add mod">
          <ac:chgData name="Christopher Brown" userId="f6b660a5-21ed-4922-b6e5-7fab0aa0464b" providerId="ADAL" clId="{28EC6042-8358-41D7-9C13-6D934E935EEE}" dt="2021-04-13T09:55:30.876" v="292" actId="1076"/>
          <ac:picMkLst>
            <pc:docMk/>
            <pc:sldMk cId="2846518036" sldId="706"/>
            <ac:picMk id="14" creationId="{7233A429-D4BE-4272-AFA0-ABDEBF5078F5}"/>
          </ac:picMkLst>
        </pc:picChg>
        <pc:picChg chg="add mod">
          <ac:chgData name="Christopher Brown" userId="f6b660a5-21ed-4922-b6e5-7fab0aa0464b" providerId="ADAL" clId="{28EC6042-8358-41D7-9C13-6D934E935EEE}" dt="2021-04-13T09:56:04.354" v="296" actId="1076"/>
          <ac:picMkLst>
            <pc:docMk/>
            <pc:sldMk cId="2846518036" sldId="706"/>
            <ac:picMk id="15" creationId="{49CEB568-03AE-4A72-A078-8A0308B34FA0}"/>
          </ac:picMkLst>
        </pc:picChg>
        <pc:picChg chg="add mod">
          <ac:chgData name="Christopher Brown" userId="f6b660a5-21ed-4922-b6e5-7fab0aa0464b" providerId="ADAL" clId="{28EC6042-8358-41D7-9C13-6D934E935EEE}" dt="2021-04-13T09:56:52.234" v="302" actId="12788"/>
          <ac:picMkLst>
            <pc:docMk/>
            <pc:sldMk cId="2846518036" sldId="706"/>
            <ac:picMk id="17" creationId="{619CC2B6-0618-4E0C-A004-578B190E5492}"/>
          </ac:picMkLst>
        </pc:picChg>
      </pc:sldChg>
      <pc:sldChg chg="addSp delSp modSp new mod modClrScheme chgLayout">
        <pc:chgData name="Christopher Brown" userId="f6b660a5-21ed-4922-b6e5-7fab0aa0464b" providerId="ADAL" clId="{28EC6042-8358-41D7-9C13-6D934E935EEE}" dt="2021-04-13T10:01:38.193" v="328" actId="167"/>
        <pc:sldMkLst>
          <pc:docMk/>
          <pc:sldMk cId="1079978326" sldId="707"/>
        </pc:sldMkLst>
        <pc:spChg chg="del mod ord">
          <ac:chgData name="Christopher Brown" userId="f6b660a5-21ed-4922-b6e5-7fab0aa0464b" providerId="ADAL" clId="{28EC6042-8358-41D7-9C13-6D934E935EEE}" dt="2021-04-13T10:00:11.874" v="314" actId="700"/>
          <ac:spMkLst>
            <pc:docMk/>
            <pc:sldMk cId="1079978326" sldId="707"/>
            <ac:spMk id="2" creationId="{2078E9FD-8A7C-4E42-8640-DFFBDC1AAD69}"/>
          </ac:spMkLst>
        </pc:spChg>
        <pc:spChg chg="del">
          <ac:chgData name="Christopher Brown" userId="f6b660a5-21ed-4922-b6e5-7fab0aa0464b" providerId="ADAL" clId="{28EC6042-8358-41D7-9C13-6D934E935EEE}" dt="2021-04-13T10:00:11.874" v="314" actId="700"/>
          <ac:spMkLst>
            <pc:docMk/>
            <pc:sldMk cId="1079978326" sldId="707"/>
            <ac:spMk id="3" creationId="{0BE637C5-3949-402C-A18D-310ED531D26D}"/>
          </ac:spMkLst>
        </pc:spChg>
        <pc:spChg chg="del mod ord">
          <ac:chgData name="Christopher Brown" userId="f6b660a5-21ed-4922-b6e5-7fab0aa0464b" providerId="ADAL" clId="{28EC6042-8358-41D7-9C13-6D934E935EEE}" dt="2021-04-13T10:00:11.874" v="314" actId="700"/>
          <ac:spMkLst>
            <pc:docMk/>
            <pc:sldMk cId="1079978326" sldId="707"/>
            <ac:spMk id="4" creationId="{EC66C3A3-D388-454A-BDCA-2438006A1B91}"/>
          </ac:spMkLst>
        </pc:spChg>
        <pc:spChg chg="mod ord">
          <ac:chgData name="Christopher Brown" userId="f6b660a5-21ed-4922-b6e5-7fab0aa0464b" providerId="ADAL" clId="{28EC6042-8358-41D7-9C13-6D934E935EEE}" dt="2021-04-13T10:00:11.874" v="314" actId="700"/>
          <ac:spMkLst>
            <pc:docMk/>
            <pc:sldMk cId="1079978326" sldId="707"/>
            <ac:spMk id="5" creationId="{018A939D-90C5-4A75-9D01-105CA15B141B}"/>
          </ac:spMkLst>
        </pc:spChg>
        <pc:spChg chg="del">
          <ac:chgData name="Christopher Brown" userId="f6b660a5-21ed-4922-b6e5-7fab0aa0464b" providerId="ADAL" clId="{28EC6042-8358-41D7-9C13-6D934E935EEE}" dt="2021-04-13T10:00:11.874" v="314" actId="700"/>
          <ac:spMkLst>
            <pc:docMk/>
            <pc:sldMk cId="1079978326" sldId="707"/>
            <ac:spMk id="6" creationId="{D00B7720-E5C4-4174-87A0-B62FA3479D69}"/>
          </ac:spMkLst>
        </pc:spChg>
        <pc:spChg chg="add del mod ord">
          <ac:chgData name="Christopher Brown" userId="f6b660a5-21ed-4922-b6e5-7fab0aa0464b" providerId="ADAL" clId="{28EC6042-8358-41D7-9C13-6D934E935EEE}" dt="2021-04-13T10:00:32.764" v="315" actId="478"/>
          <ac:spMkLst>
            <pc:docMk/>
            <pc:sldMk cId="1079978326" sldId="707"/>
            <ac:spMk id="7" creationId="{F189D056-8B15-463B-A83E-A45AFE4D0CAC}"/>
          </ac:spMkLst>
        </pc:spChg>
        <pc:spChg chg="add del mod ord">
          <ac:chgData name="Christopher Brown" userId="f6b660a5-21ed-4922-b6e5-7fab0aa0464b" providerId="ADAL" clId="{28EC6042-8358-41D7-9C13-6D934E935EEE}" dt="2021-04-13T10:00:32.764" v="315" actId="478"/>
          <ac:spMkLst>
            <pc:docMk/>
            <pc:sldMk cId="1079978326" sldId="707"/>
            <ac:spMk id="8" creationId="{B7F2C3C6-7B4C-449C-A0C9-B60E48725D7F}"/>
          </ac:spMkLst>
        </pc:spChg>
        <pc:spChg chg="add del mod">
          <ac:chgData name="Christopher Brown" userId="f6b660a5-21ed-4922-b6e5-7fab0aa0464b" providerId="ADAL" clId="{28EC6042-8358-41D7-9C13-6D934E935EEE}" dt="2021-04-13T10:00:56.096" v="325"/>
          <ac:spMkLst>
            <pc:docMk/>
            <pc:sldMk cId="1079978326" sldId="707"/>
            <ac:spMk id="9" creationId="{E569AF06-7357-428A-96E3-3570A6F89728}"/>
          </ac:spMkLst>
        </pc:spChg>
        <pc:spChg chg="add mod">
          <ac:chgData name="Christopher Brown" userId="f6b660a5-21ed-4922-b6e5-7fab0aa0464b" providerId="ADAL" clId="{28EC6042-8358-41D7-9C13-6D934E935EEE}" dt="2021-04-13T10:00:56.993" v="326"/>
          <ac:spMkLst>
            <pc:docMk/>
            <pc:sldMk cId="1079978326" sldId="707"/>
            <ac:spMk id="10" creationId="{2D46F765-8315-47D0-940A-1DF6F06CF54A}"/>
          </ac:spMkLst>
        </pc:spChg>
        <pc:spChg chg="add mod">
          <ac:chgData name="Christopher Brown" userId="f6b660a5-21ed-4922-b6e5-7fab0aa0464b" providerId="ADAL" clId="{28EC6042-8358-41D7-9C13-6D934E935EEE}" dt="2021-04-13T10:00:56.993" v="326"/>
          <ac:spMkLst>
            <pc:docMk/>
            <pc:sldMk cId="1079978326" sldId="707"/>
            <ac:spMk id="11" creationId="{E45A19EB-5BAB-41C0-8BA2-2BD3A0A5CC83}"/>
          </ac:spMkLst>
        </pc:spChg>
        <pc:spChg chg="add mod">
          <ac:chgData name="Christopher Brown" userId="f6b660a5-21ed-4922-b6e5-7fab0aa0464b" providerId="ADAL" clId="{28EC6042-8358-41D7-9C13-6D934E935EEE}" dt="2021-04-13T10:00:56.993" v="326"/>
          <ac:spMkLst>
            <pc:docMk/>
            <pc:sldMk cId="1079978326" sldId="707"/>
            <ac:spMk id="12" creationId="{47967ACF-1647-42D5-9782-351E50A21AF5}"/>
          </ac:spMkLst>
        </pc:spChg>
        <pc:picChg chg="add mod ord">
          <ac:chgData name="Christopher Brown" userId="f6b660a5-21ed-4922-b6e5-7fab0aa0464b" providerId="ADAL" clId="{28EC6042-8358-41D7-9C13-6D934E935EEE}" dt="2021-04-13T10:01:38.193" v="328" actId="167"/>
          <ac:picMkLst>
            <pc:docMk/>
            <pc:sldMk cId="1079978326" sldId="707"/>
            <ac:picMk id="13" creationId="{E614A411-4EE2-4C26-BBBB-F0DEDA3323E3}"/>
          </ac:picMkLst>
        </pc:picChg>
      </pc:sldChg>
      <pc:sldChg chg="new del">
        <pc:chgData name="Christopher Brown" userId="f6b660a5-21ed-4922-b6e5-7fab0aa0464b" providerId="ADAL" clId="{28EC6042-8358-41D7-9C13-6D934E935EEE}" dt="2021-04-13T09:59:54.413" v="312" actId="47"/>
        <pc:sldMkLst>
          <pc:docMk/>
          <pc:sldMk cId="2523785361" sldId="707"/>
        </pc:sldMkLst>
      </pc:sldChg>
      <pc:sldChg chg="addSp delSp modSp new mod ord modClrScheme chgLayout">
        <pc:chgData name="Christopher Brown" userId="f6b660a5-21ed-4922-b6e5-7fab0aa0464b" providerId="ADAL" clId="{28EC6042-8358-41D7-9C13-6D934E935EEE}" dt="2021-04-16T15:32:09.528" v="2051" actId="20577"/>
        <pc:sldMkLst>
          <pc:docMk/>
          <pc:sldMk cId="1387134350" sldId="708"/>
        </pc:sldMkLst>
        <pc:spChg chg="del mod ord">
          <ac:chgData name="Christopher Brown" userId="f6b660a5-21ed-4922-b6e5-7fab0aa0464b" providerId="ADAL" clId="{28EC6042-8358-41D7-9C13-6D934E935EEE}" dt="2021-04-13T11:04:25.976" v="332" actId="700"/>
          <ac:spMkLst>
            <pc:docMk/>
            <pc:sldMk cId="1387134350" sldId="708"/>
            <ac:spMk id="2" creationId="{8A27E1C7-0570-4174-88FD-9D3CBADD5F5C}"/>
          </ac:spMkLst>
        </pc:spChg>
        <pc:spChg chg="del mod ord">
          <ac:chgData name="Christopher Brown" userId="f6b660a5-21ed-4922-b6e5-7fab0aa0464b" providerId="ADAL" clId="{28EC6042-8358-41D7-9C13-6D934E935EEE}" dt="2021-04-13T11:04:25.976" v="332" actId="700"/>
          <ac:spMkLst>
            <pc:docMk/>
            <pc:sldMk cId="1387134350" sldId="708"/>
            <ac:spMk id="3" creationId="{1233A637-896B-4531-925C-F1B8375E07F4}"/>
          </ac:spMkLst>
        </pc:spChg>
        <pc:spChg chg="mod ord">
          <ac:chgData name="Christopher Brown" userId="f6b660a5-21ed-4922-b6e5-7fab0aa0464b" providerId="ADAL" clId="{28EC6042-8358-41D7-9C13-6D934E935EEE}" dt="2021-04-13T11:04:25.976" v="332" actId="700"/>
          <ac:spMkLst>
            <pc:docMk/>
            <pc:sldMk cId="1387134350" sldId="708"/>
            <ac:spMk id="4" creationId="{0EFB563C-4020-4F7B-87A1-FFF19B7B78AC}"/>
          </ac:spMkLst>
        </pc:spChg>
        <pc:spChg chg="add mod ord">
          <ac:chgData name="Christopher Brown" userId="f6b660a5-21ed-4922-b6e5-7fab0aa0464b" providerId="ADAL" clId="{28EC6042-8358-41D7-9C13-6D934E935EEE}" dt="2021-04-14T15:37:04.360" v="971" actId="20577"/>
          <ac:spMkLst>
            <pc:docMk/>
            <pc:sldMk cId="1387134350" sldId="708"/>
            <ac:spMk id="5" creationId="{16F1A02C-6E99-47AD-9293-71A9F17D8C40}"/>
          </ac:spMkLst>
        </pc:spChg>
        <pc:spChg chg="add mod ord">
          <ac:chgData name="Christopher Brown" userId="f6b660a5-21ed-4922-b6e5-7fab0aa0464b" providerId="ADAL" clId="{28EC6042-8358-41D7-9C13-6D934E935EEE}" dt="2021-04-14T16:01:48.613" v="1079" actId="5793"/>
          <ac:spMkLst>
            <pc:docMk/>
            <pc:sldMk cId="1387134350" sldId="708"/>
            <ac:spMk id="6" creationId="{E2C48CF1-464D-4F02-A617-D7DA723C573C}"/>
          </ac:spMkLst>
        </pc:spChg>
        <pc:spChg chg="add mod ord">
          <ac:chgData name="Christopher Brown" userId="f6b660a5-21ed-4922-b6e5-7fab0aa0464b" providerId="ADAL" clId="{28EC6042-8358-41D7-9C13-6D934E935EEE}" dt="2021-04-16T15:32:09.528" v="2051" actId="20577"/>
          <ac:spMkLst>
            <pc:docMk/>
            <pc:sldMk cId="1387134350" sldId="708"/>
            <ac:spMk id="7" creationId="{3F8D0254-C9DB-42CC-B145-4370F2C306C1}"/>
          </ac:spMkLst>
        </pc:spChg>
      </pc:sldChg>
      <pc:sldChg chg="addSp delSp modSp new mod modClrScheme chgLayout">
        <pc:chgData name="Christopher Brown" userId="f6b660a5-21ed-4922-b6e5-7fab0aa0464b" providerId="ADAL" clId="{28EC6042-8358-41D7-9C13-6D934E935EEE}" dt="2021-04-16T12:44:02.276" v="1771" actId="20577"/>
        <pc:sldMkLst>
          <pc:docMk/>
          <pc:sldMk cId="1886108797" sldId="709"/>
        </pc:sldMkLst>
        <pc:spChg chg="del mod ord">
          <ac:chgData name="Christopher Brown" userId="f6b660a5-21ed-4922-b6e5-7fab0aa0464b" providerId="ADAL" clId="{28EC6042-8358-41D7-9C13-6D934E935EEE}" dt="2021-04-13T14:18:15.552" v="335" actId="700"/>
          <ac:spMkLst>
            <pc:docMk/>
            <pc:sldMk cId="1886108797" sldId="709"/>
            <ac:spMk id="2" creationId="{95A8D0A5-F46D-447D-8D46-FCC0487D646A}"/>
          </ac:spMkLst>
        </pc:spChg>
        <pc:spChg chg="mod ord">
          <ac:chgData name="Christopher Brown" userId="f6b660a5-21ed-4922-b6e5-7fab0aa0464b" providerId="ADAL" clId="{28EC6042-8358-41D7-9C13-6D934E935EEE}" dt="2021-04-13T14:18:15.552" v="335" actId="700"/>
          <ac:spMkLst>
            <pc:docMk/>
            <pc:sldMk cId="1886108797" sldId="709"/>
            <ac:spMk id="3" creationId="{C8D84427-C4E7-4E40-B0E0-1423F71AC5CD}"/>
          </ac:spMkLst>
        </pc:spChg>
        <pc:spChg chg="mod ord">
          <ac:chgData name="Christopher Brown" userId="f6b660a5-21ed-4922-b6e5-7fab0aa0464b" providerId="ADAL" clId="{28EC6042-8358-41D7-9C13-6D934E935EEE}" dt="2021-04-13T14:18:15.552" v="335" actId="700"/>
          <ac:spMkLst>
            <pc:docMk/>
            <pc:sldMk cId="1886108797" sldId="709"/>
            <ac:spMk id="4" creationId="{F9EDC156-307E-4B30-B72B-ACF73E88D8F4}"/>
          </ac:spMkLst>
        </pc:spChg>
        <pc:spChg chg="add mod ord">
          <ac:chgData name="Christopher Brown" userId="f6b660a5-21ed-4922-b6e5-7fab0aa0464b" providerId="ADAL" clId="{28EC6042-8358-41D7-9C13-6D934E935EEE}" dt="2021-04-16T12:40:57.625" v="1741" actId="20577"/>
          <ac:spMkLst>
            <pc:docMk/>
            <pc:sldMk cId="1886108797" sldId="709"/>
            <ac:spMk id="5" creationId="{AF180C0F-433B-4204-AD3D-6B7E619DD63F}"/>
          </ac:spMkLst>
        </pc:spChg>
        <pc:spChg chg="add mod ord">
          <ac:chgData name="Christopher Brown" userId="f6b660a5-21ed-4922-b6e5-7fab0aa0464b" providerId="ADAL" clId="{28EC6042-8358-41D7-9C13-6D934E935EEE}" dt="2021-04-16T12:44:02.276" v="1771" actId="20577"/>
          <ac:spMkLst>
            <pc:docMk/>
            <pc:sldMk cId="1886108797" sldId="709"/>
            <ac:spMk id="6" creationId="{E97E4FFB-5848-45B0-9F54-A8F1D764B9C8}"/>
          </ac:spMkLst>
        </pc:spChg>
        <pc:spChg chg="add mod ord">
          <ac:chgData name="Christopher Brown" userId="f6b660a5-21ed-4922-b6e5-7fab0aa0464b" providerId="ADAL" clId="{28EC6042-8358-41D7-9C13-6D934E935EEE}" dt="2021-04-13T14:18:42.706" v="340"/>
          <ac:spMkLst>
            <pc:docMk/>
            <pc:sldMk cId="1886108797" sldId="709"/>
            <ac:spMk id="7" creationId="{EB19EF5D-1447-4858-9A3C-B411C87EFEB2}"/>
          </ac:spMkLst>
        </pc:spChg>
      </pc:sldChg>
      <pc:sldChg chg="modSp new mod">
        <pc:chgData name="Christopher Brown" userId="f6b660a5-21ed-4922-b6e5-7fab0aa0464b" providerId="ADAL" clId="{28EC6042-8358-41D7-9C13-6D934E935EEE}" dt="2021-04-16T12:44:57.700" v="1773" actId="403"/>
        <pc:sldMkLst>
          <pc:docMk/>
          <pc:sldMk cId="908836762" sldId="710"/>
        </pc:sldMkLst>
        <pc:spChg chg="mod">
          <ac:chgData name="Christopher Brown" userId="f6b660a5-21ed-4922-b6e5-7fab0aa0464b" providerId="ADAL" clId="{28EC6042-8358-41D7-9C13-6D934E935EEE}" dt="2021-04-13T14:19:52.877" v="368"/>
          <ac:spMkLst>
            <pc:docMk/>
            <pc:sldMk cId="908836762" sldId="710"/>
            <ac:spMk id="2" creationId="{3CF975D1-678E-4602-A734-2CB92B07BC72}"/>
          </ac:spMkLst>
        </pc:spChg>
        <pc:spChg chg="mod">
          <ac:chgData name="Christopher Brown" userId="f6b660a5-21ed-4922-b6e5-7fab0aa0464b" providerId="ADAL" clId="{28EC6042-8358-41D7-9C13-6D934E935EEE}" dt="2021-04-16T12:44:57.700" v="1773" actId="403"/>
          <ac:spMkLst>
            <pc:docMk/>
            <pc:sldMk cId="908836762" sldId="710"/>
            <ac:spMk id="4" creationId="{FC716497-F802-4BA5-96B9-73166539B339}"/>
          </ac:spMkLst>
        </pc:spChg>
      </pc:sldChg>
      <pc:sldChg chg="add del">
        <pc:chgData name="Christopher Brown" userId="f6b660a5-21ed-4922-b6e5-7fab0aa0464b" providerId="ADAL" clId="{28EC6042-8358-41D7-9C13-6D934E935EEE}" dt="2021-04-13T16:26:52.052" v="472" actId="47"/>
        <pc:sldMkLst>
          <pc:docMk/>
          <pc:sldMk cId="4292838870" sldId="711"/>
        </pc:sldMkLst>
      </pc:sldChg>
      <pc:sldChg chg="add del">
        <pc:chgData name="Christopher Brown" userId="f6b660a5-21ed-4922-b6e5-7fab0aa0464b" providerId="ADAL" clId="{28EC6042-8358-41D7-9C13-6D934E935EEE}" dt="2021-04-13T16:26:53.741" v="473" actId="47"/>
        <pc:sldMkLst>
          <pc:docMk/>
          <pc:sldMk cId="2242833240" sldId="712"/>
        </pc:sldMkLst>
      </pc:sldChg>
      <pc:sldChg chg="add del">
        <pc:chgData name="Christopher Brown" userId="f6b660a5-21ed-4922-b6e5-7fab0aa0464b" providerId="ADAL" clId="{28EC6042-8358-41D7-9C13-6D934E935EEE}" dt="2021-04-13T16:26:54.891" v="474" actId="47"/>
        <pc:sldMkLst>
          <pc:docMk/>
          <pc:sldMk cId="3550149591" sldId="713"/>
        </pc:sldMkLst>
      </pc:sldChg>
      <pc:sldChg chg="add del">
        <pc:chgData name="Christopher Brown" userId="f6b660a5-21ed-4922-b6e5-7fab0aa0464b" providerId="ADAL" clId="{28EC6042-8358-41D7-9C13-6D934E935EEE}" dt="2021-04-13T16:26:56.511" v="475" actId="47"/>
        <pc:sldMkLst>
          <pc:docMk/>
          <pc:sldMk cId="3835418154" sldId="714"/>
        </pc:sldMkLst>
      </pc:sldChg>
      <pc:sldChg chg="addSp delSp modSp new del mod modClrScheme chgLayout">
        <pc:chgData name="Christopher Brown" userId="f6b660a5-21ed-4922-b6e5-7fab0aa0464b" providerId="ADAL" clId="{28EC6042-8358-41D7-9C13-6D934E935EEE}" dt="2021-04-14T14:59:47.492" v="586" actId="47"/>
        <pc:sldMkLst>
          <pc:docMk/>
          <pc:sldMk cId="1717709670" sldId="715"/>
        </pc:sldMkLst>
        <pc:spChg chg="mod ord">
          <ac:chgData name="Christopher Brown" userId="f6b660a5-21ed-4922-b6e5-7fab0aa0464b" providerId="ADAL" clId="{28EC6042-8358-41D7-9C13-6D934E935EEE}" dt="2021-04-14T14:42:24.911" v="561" actId="20577"/>
          <ac:spMkLst>
            <pc:docMk/>
            <pc:sldMk cId="1717709670" sldId="715"/>
            <ac:spMk id="2" creationId="{E8304BA3-D6FA-465B-9B31-7C7B0B3F92FF}"/>
          </ac:spMkLst>
        </pc:spChg>
        <pc:spChg chg="del mod ord">
          <ac:chgData name="Christopher Brown" userId="f6b660a5-21ed-4922-b6e5-7fab0aa0464b" providerId="ADAL" clId="{28EC6042-8358-41D7-9C13-6D934E935EEE}" dt="2021-04-13T16:26:08.566" v="470" actId="700"/>
          <ac:spMkLst>
            <pc:docMk/>
            <pc:sldMk cId="1717709670" sldId="715"/>
            <ac:spMk id="3" creationId="{3018350F-1067-49D1-ADB2-0EFACFCD3A7A}"/>
          </ac:spMkLst>
        </pc:spChg>
        <pc:spChg chg="mod ord">
          <ac:chgData name="Christopher Brown" userId="f6b660a5-21ed-4922-b6e5-7fab0aa0464b" providerId="ADAL" clId="{28EC6042-8358-41D7-9C13-6D934E935EEE}" dt="2021-04-14T14:41:44.210" v="501" actId="26606"/>
          <ac:spMkLst>
            <pc:docMk/>
            <pc:sldMk cId="1717709670" sldId="715"/>
            <ac:spMk id="4" creationId="{6B0CD78F-EFE5-4203-BFFE-FAD6C180ABC1}"/>
          </ac:spMkLst>
        </pc:spChg>
        <pc:spChg chg="add del mod ord">
          <ac:chgData name="Christopher Brown" userId="f6b660a5-21ed-4922-b6e5-7fab0aa0464b" providerId="ADAL" clId="{28EC6042-8358-41D7-9C13-6D934E935EEE}" dt="2021-04-14T14:41:44.210" v="501" actId="26606"/>
          <ac:spMkLst>
            <pc:docMk/>
            <pc:sldMk cId="1717709670" sldId="715"/>
            <ac:spMk id="5" creationId="{0260DB21-09EB-4F96-B4FF-E039F8E4B4F3}"/>
          </ac:spMkLst>
        </pc:spChg>
        <pc:spChg chg="add mod ord">
          <ac:chgData name="Christopher Brown" userId="f6b660a5-21ed-4922-b6e5-7fab0aa0464b" providerId="ADAL" clId="{28EC6042-8358-41D7-9C13-6D934E935EEE}" dt="2021-04-14T14:41:44.210" v="501" actId="26606"/>
          <ac:spMkLst>
            <pc:docMk/>
            <pc:sldMk cId="1717709670" sldId="715"/>
            <ac:spMk id="6" creationId="{AC9671F2-C486-45AE-A462-42F1FB3DDAF7}"/>
          </ac:spMkLst>
        </pc:spChg>
        <pc:spChg chg="add mod">
          <ac:chgData name="Christopher Brown" userId="f6b660a5-21ed-4922-b6e5-7fab0aa0464b" providerId="ADAL" clId="{28EC6042-8358-41D7-9C13-6D934E935EEE}" dt="2021-04-14T14:41:44.210" v="501" actId="26606"/>
          <ac:spMkLst>
            <pc:docMk/>
            <pc:sldMk cId="1717709670" sldId="715"/>
            <ac:spMk id="12" creationId="{21B8C37F-D27E-4D1A-BDC1-DFA052914333}"/>
          </ac:spMkLst>
        </pc:spChg>
        <pc:picChg chg="add mod">
          <ac:chgData name="Christopher Brown" userId="f6b660a5-21ed-4922-b6e5-7fab0aa0464b" providerId="ADAL" clId="{28EC6042-8358-41D7-9C13-6D934E935EEE}" dt="2021-04-14T14:41:50.671" v="502" actId="1076"/>
          <ac:picMkLst>
            <pc:docMk/>
            <pc:sldMk cId="1717709670" sldId="715"/>
            <ac:picMk id="7" creationId="{A63B19F5-D66D-42C7-AF5B-5DB586AB77C8}"/>
          </ac:picMkLst>
        </pc:picChg>
      </pc:sldChg>
      <pc:sldChg chg="addSp delSp modSp new del mod modClrScheme chgLayout">
        <pc:chgData name="Christopher Brown" userId="f6b660a5-21ed-4922-b6e5-7fab0aa0464b" providerId="ADAL" clId="{28EC6042-8358-41D7-9C13-6D934E935EEE}" dt="2021-04-14T14:58:36.313" v="577" actId="47"/>
        <pc:sldMkLst>
          <pc:docMk/>
          <pc:sldMk cId="1861776152" sldId="716"/>
        </pc:sldMkLst>
        <pc:spChg chg="del mod ord">
          <ac:chgData name="Christopher Brown" userId="f6b660a5-21ed-4922-b6e5-7fab0aa0464b" providerId="ADAL" clId="{28EC6042-8358-41D7-9C13-6D934E935EEE}" dt="2021-04-14T14:55:24.423" v="563" actId="700"/>
          <ac:spMkLst>
            <pc:docMk/>
            <pc:sldMk cId="1861776152" sldId="716"/>
            <ac:spMk id="2" creationId="{E34C942A-97C7-46F0-AF44-4A4D2A990DB5}"/>
          </ac:spMkLst>
        </pc:spChg>
        <pc:spChg chg="del mod ord">
          <ac:chgData name="Christopher Brown" userId="f6b660a5-21ed-4922-b6e5-7fab0aa0464b" providerId="ADAL" clId="{28EC6042-8358-41D7-9C13-6D934E935EEE}" dt="2021-04-14T14:55:24.423" v="563" actId="700"/>
          <ac:spMkLst>
            <pc:docMk/>
            <pc:sldMk cId="1861776152" sldId="716"/>
            <ac:spMk id="3" creationId="{200B1C48-8DA8-4146-99EB-8D364C237E2D}"/>
          </ac:spMkLst>
        </pc:spChg>
        <pc:spChg chg="mod ord">
          <ac:chgData name="Christopher Brown" userId="f6b660a5-21ed-4922-b6e5-7fab0aa0464b" providerId="ADAL" clId="{28EC6042-8358-41D7-9C13-6D934E935EEE}" dt="2021-04-14T14:55:24.423" v="563" actId="700"/>
          <ac:spMkLst>
            <pc:docMk/>
            <pc:sldMk cId="1861776152" sldId="716"/>
            <ac:spMk id="4" creationId="{C511B00A-80B4-4B53-B52E-0E0D2F91E7D5}"/>
          </ac:spMkLst>
        </pc:spChg>
        <pc:spChg chg="add mod ord">
          <ac:chgData name="Christopher Brown" userId="f6b660a5-21ed-4922-b6e5-7fab0aa0464b" providerId="ADAL" clId="{28EC6042-8358-41D7-9C13-6D934E935EEE}" dt="2021-04-14T14:55:35.653" v="567" actId="20577"/>
          <ac:spMkLst>
            <pc:docMk/>
            <pc:sldMk cId="1861776152" sldId="716"/>
            <ac:spMk id="5" creationId="{970C14FA-3DFB-4321-8C33-08C3B45E535D}"/>
          </ac:spMkLst>
        </pc:spChg>
        <pc:spChg chg="add mod ord">
          <ac:chgData name="Christopher Brown" userId="f6b660a5-21ed-4922-b6e5-7fab0aa0464b" providerId="ADAL" clId="{28EC6042-8358-41D7-9C13-6D934E935EEE}" dt="2021-04-14T14:56:18.553" v="571" actId="14100"/>
          <ac:spMkLst>
            <pc:docMk/>
            <pc:sldMk cId="1861776152" sldId="716"/>
            <ac:spMk id="6" creationId="{31D2F2FF-D439-427A-B345-E9992EC9F694}"/>
          </ac:spMkLst>
        </pc:spChg>
        <pc:spChg chg="add mod ord">
          <ac:chgData name="Christopher Brown" userId="f6b660a5-21ed-4922-b6e5-7fab0aa0464b" providerId="ADAL" clId="{28EC6042-8358-41D7-9C13-6D934E935EEE}" dt="2021-04-14T14:56:44.943" v="576" actId="20577"/>
          <ac:spMkLst>
            <pc:docMk/>
            <pc:sldMk cId="1861776152" sldId="716"/>
            <ac:spMk id="7" creationId="{70CB1248-79A6-4B6A-BBEC-48C78E454381}"/>
          </ac:spMkLst>
        </pc:spChg>
      </pc:sldChg>
      <pc:sldChg chg="addSp modSp add del mod modClrScheme chgLayout">
        <pc:chgData name="Christopher Brown" userId="f6b660a5-21ed-4922-b6e5-7fab0aa0464b" providerId="ADAL" clId="{28EC6042-8358-41D7-9C13-6D934E935EEE}" dt="2021-04-14T15:30:07.156" v="911" actId="47"/>
        <pc:sldMkLst>
          <pc:docMk/>
          <pc:sldMk cId="3521860172" sldId="716"/>
        </pc:sldMkLst>
        <pc:spChg chg="add mod ord">
          <ac:chgData name="Christopher Brown" userId="f6b660a5-21ed-4922-b6e5-7fab0aa0464b" providerId="ADAL" clId="{28EC6042-8358-41D7-9C13-6D934E935EEE}" dt="2021-04-14T14:59:12.177" v="579" actId="700"/>
          <ac:spMkLst>
            <pc:docMk/>
            <pc:sldMk cId="3521860172" sldId="716"/>
            <ac:spMk id="2" creationId="{C8AABF66-D4F9-43AB-ACBC-E6163D162BFB}"/>
          </ac:spMkLst>
        </pc:spChg>
        <pc:spChg chg="add mod ord">
          <ac:chgData name="Christopher Brown" userId="f6b660a5-21ed-4922-b6e5-7fab0aa0464b" providerId="ADAL" clId="{28EC6042-8358-41D7-9C13-6D934E935EEE}" dt="2021-04-14T14:59:12.177" v="579" actId="700"/>
          <ac:spMkLst>
            <pc:docMk/>
            <pc:sldMk cId="3521860172" sldId="716"/>
            <ac:spMk id="3" creationId="{D2ED94BE-297E-4CDF-89D4-EDB1182CCD2C}"/>
          </ac:spMkLst>
        </pc:spChg>
        <pc:spChg chg="mod ord">
          <ac:chgData name="Christopher Brown" userId="f6b660a5-21ed-4922-b6e5-7fab0aa0464b" providerId="ADAL" clId="{28EC6042-8358-41D7-9C13-6D934E935EEE}" dt="2021-04-14T14:59:12.177" v="579" actId="700"/>
          <ac:spMkLst>
            <pc:docMk/>
            <pc:sldMk cId="3521860172" sldId="716"/>
            <ac:spMk id="98" creationId="{00000000-0000-0000-0000-000000000000}"/>
          </ac:spMkLst>
        </pc:spChg>
        <pc:spChg chg="mod ord">
          <ac:chgData name="Christopher Brown" userId="f6b660a5-21ed-4922-b6e5-7fab0aa0464b" providerId="ADAL" clId="{28EC6042-8358-41D7-9C13-6D934E935EEE}" dt="2021-04-14T14:59:12.177" v="579" actId="700"/>
          <ac:spMkLst>
            <pc:docMk/>
            <pc:sldMk cId="3521860172" sldId="716"/>
            <ac:spMk id="99" creationId="{00000000-0000-0000-0000-000000000000}"/>
          </ac:spMkLst>
        </pc:spChg>
      </pc:sldChg>
      <pc:sldChg chg="addSp delSp modSp new mod modClrScheme chgLayout">
        <pc:chgData name="Christopher Brown" userId="f6b660a5-21ed-4922-b6e5-7fab0aa0464b" providerId="ADAL" clId="{28EC6042-8358-41D7-9C13-6D934E935EEE}" dt="2021-04-14T15:00:35.665" v="596" actId="1076"/>
        <pc:sldMkLst>
          <pc:docMk/>
          <pc:sldMk cId="3440671369" sldId="717"/>
        </pc:sldMkLst>
        <pc:spChg chg="del mod ord">
          <ac:chgData name="Christopher Brown" userId="f6b660a5-21ed-4922-b6e5-7fab0aa0464b" providerId="ADAL" clId="{28EC6042-8358-41D7-9C13-6D934E935EEE}" dt="2021-04-14T14:59:29.070" v="581" actId="700"/>
          <ac:spMkLst>
            <pc:docMk/>
            <pc:sldMk cId="3440671369" sldId="717"/>
            <ac:spMk id="2" creationId="{94EB21E8-E59E-4B65-9339-65C4409127BF}"/>
          </ac:spMkLst>
        </pc:spChg>
        <pc:spChg chg="del mod ord">
          <ac:chgData name="Christopher Brown" userId="f6b660a5-21ed-4922-b6e5-7fab0aa0464b" providerId="ADAL" clId="{28EC6042-8358-41D7-9C13-6D934E935EEE}" dt="2021-04-14T14:59:29.070" v="581" actId="700"/>
          <ac:spMkLst>
            <pc:docMk/>
            <pc:sldMk cId="3440671369" sldId="717"/>
            <ac:spMk id="3" creationId="{D1098243-81CC-4484-9528-F2919A7240A1}"/>
          </ac:spMkLst>
        </pc:spChg>
        <pc:spChg chg="del mod ord">
          <ac:chgData name="Christopher Brown" userId="f6b660a5-21ed-4922-b6e5-7fab0aa0464b" providerId="ADAL" clId="{28EC6042-8358-41D7-9C13-6D934E935EEE}" dt="2021-04-14T14:59:29.070" v="581" actId="700"/>
          <ac:spMkLst>
            <pc:docMk/>
            <pc:sldMk cId="3440671369" sldId="717"/>
            <ac:spMk id="4" creationId="{4349672C-C28A-4681-8A0C-CCD054E86EFF}"/>
          </ac:spMkLst>
        </pc:spChg>
        <pc:spChg chg="del">
          <ac:chgData name="Christopher Brown" userId="f6b660a5-21ed-4922-b6e5-7fab0aa0464b" providerId="ADAL" clId="{28EC6042-8358-41D7-9C13-6D934E935EEE}" dt="2021-04-14T14:59:29.070" v="581" actId="700"/>
          <ac:spMkLst>
            <pc:docMk/>
            <pc:sldMk cId="3440671369" sldId="717"/>
            <ac:spMk id="5" creationId="{2232623C-015B-43D3-A79B-6073659881EE}"/>
          </ac:spMkLst>
        </pc:spChg>
        <pc:spChg chg="mod ord">
          <ac:chgData name="Christopher Brown" userId="f6b660a5-21ed-4922-b6e5-7fab0aa0464b" providerId="ADAL" clId="{28EC6042-8358-41D7-9C13-6D934E935EEE}" dt="2021-04-14T14:59:29.070" v="581" actId="700"/>
          <ac:spMkLst>
            <pc:docMk/>
            <pc:sldMk cId="3440671369" sldId="717"/>
            <ac:spMk id="6" creationId="{6136A105-8A3B-4F62-A8E4-135D00F86676}"/>
          </ac:spMkLst>
        </pc:spChg>
        <pc:spChg chg="add mod ord">
          <ac:chgData name="Christopher Brown" userId="f6b660a5-21ed-4922-b6e5-7fab0aa0464b" providerId="ADAL" clId="{28EC6042-8358-41D7-9C13-6D934E935EEE}" dt="2021-04-14T15:00:00.322" v="587"/>
          <ac:spMkLst>
            <pc:docMk/>
            <pc:sldMk cId="3440671369" sldId="717"/>
            <ac:spMk id="7" creationId="{D6FB0B1B-303A-4E09-9E04-B87C035F57DB}"/>
          </ac:spMkLst>
        </pc:spChg>
        <pc:spChg chg="add mod ord">
          <ac:chgData name="Christopher Brown" userId="f6b660a5-21ed-4922-b6e5-7fab0aa0464b" providerId="ADAL" clId="{28EC6042-8358-41D7-9C13-6D934E935EEE}" dt="2021-04-14T15:00:27.142" v="594" actId="12"/>
          <ac:spMkLst>
            <pc:docMk/>
            <pc:sldMk cId="3440671369" sldId="717"/>
            <ac:spMk id="8" creationId="{6AC76541-D037-4D47-8EFB-A154A62AB404}"/>
          </ac:spMkLst>
        </pc:spChg>
        <pc:spChg chg="add mod ord">
          <ac:chgData name="Christopher Brown" userId="f6b660a5-21ed-4922-b6e5-7fab0aa0464b" providerId="ADAL" clId="{28EC6042-8358-41D7-9C13-6D934E935EEE}" dt="2021-04-14T15:00:10.492" v="590"/>
          <ac:spMkLst>
            <pc:docMk/>
            <pc:sldMk cId="3440671369" sldId="717"/>
            <ac:spMk id="9" creationId="{BA5EFA00-E4F7-4685-8519-DC53D3A63D37}"/>
          </ac:spMkLst>
        </pc:spChg>
        <pc:picChg chg="add mod">
          <ac:chgData name="Christopher Brown" userId="f6b660a5-21ed-4922-b6e5-7fab0aa0464b" providerId="ADAL" clId="{28EC6042-8358-41D7-9C13-6D934E935EEE}" dt="2021-04-14T15:00:35.665" v="596" actId="1076"/>
          <ac:picMkLst>
            <pc:docMk/>
            <pc:sldMk cId="3440671369" sldId="717"/>
            <ac:picMk id="10" creationId="{847842CA-1D67-4802-8EAD-422932DB6B51}"/>
          </ac:picMkLst>
        </pc:picChg>
      </pc:sldChg>
      <pc:sldChg chg="addSp delSp modSp add mod">
        <pc:chgData name="Christopher Brown" userId="f6b660a5-21ed-4922-b6e5-7fab0aa0464b" providerId="ADAL" clId="{28EC6042-8358-41D7-9C13-6D934E935EEE}" dt="2021-04-14T15:01:17.477" v="601" actId="478"/>
        <pc:sldMkLst>
          <pc:docMk/>
          <pc:sldMk cId="257604137" sldId="718"/>
        </pc:sldMkLst>
        <pc:spChg chg="mod">
          <ac:chgData name="Christopher Brown" userId="f6b660a5-21ed-4922-b6e5-7fab0aa0464b" providerId="ADAL" clId="{28EC6042-8358-41D7-9C13-6D934E935EEE}" dt="2021-04-14T15:00:48.122" v="597"/>
          <ac:spMkLst>
            <pc:docMk/>
            <pc:sldMk cId="257604137" sldId="718"/>
            <ac:spMk id="7" creationId="{D6FB0B1B-303A-4E09-9E04-B87C035F57DB}"/>
          </ac:spMkLst>
        </pc:spChg>
        <pc:spChg chg="del">
          <ac:chgData name="Christopher Brown" userId="f6b660a5-21ed-4922-b6e5-7fab0aa0464b" providerId="ADAL" clId="{28EC6042-8358-41D7-9C13-6D934E935EEE}" dt="2021-04-14T15:01:08.592" v="598" actId="478"/>
          <ac:spMkLst>
            <pc:docMk/>
            <pc:sldMk cId="257604137" sldId="718"/>
            <ac:spMk id="8" creationId="{6AC76541-D037-4D47-8EFB-A154A62AB404}"/>
          </ac:spMkLst>
        </pc:spChg>
        <pc:spChg chg="del">
          <ac:chgData name="Christopher Brown" userId="f6b660a5-21ed-4922-b6e5-7fab0aa0464b" providerId="ADAL" clId="{28EC6042-8358-41D7-9C13-6D934E935EEE}" dt="2021-04-14T15:01:17.477" v="601" actId="478"/>
          <ac:spMkLst>
            <pc:docMk/>
            <pc:sldMk cId="257604137" sldId="718"/>
            <ac:spMk id="9" creationId="{BA5EFA00-E4F7-4685-8519-DC53D3A63D37}"/>
          </ac:spMkLst>
        </pc:spChg>
        <pc:spChg chg="add 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17" creationId="{6678AE46-9633-4069-88AB-413F940D215C}"/>
          </ac:spMkLst>
        </pc:spChg>
        <pc:spChg chg="add 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18" creationId="{4663218E-AD9B-4A42-92C1-5886006D2658}"/>
          </ac:spMkLst>
        </pc:spChg>
        <pc:spChg chg="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21" creationId="{077E3302-4333-4D76-BD79-F7C4BDF11D60}"/>
          </ac:spMkLst>
        </pc:spChg>
        <pc:spChg chg="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36" creationId="{F1F61084-2B8F-4AD0-AD60-39BFA70441AB}"/>
          </ac:spMkLst>
        </pc:spChg>
        <pc:spChg chg="add 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39" creationId="{4A28ABBB-59A1-4214-B082-46FB005CD77D}"/>
          </ac:spMkLst>
        </pc:spChg>
        <pc:spChg chg="add 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40" creationId="{B26C0DCA-532A-407F-874E-94F1E546B718}"/>
          </ac:spMkLst>
        </pc:spChg>
        <pc:spChg chg="add mod">
          <ac:chgData name="Christopher Brown" userId="f6b660a5-21ed-4922-b6e5-7fab0aa0464b" providerId="ADAL" clId="{28EC6042-8358-41D7-9C13-6D934E935EEE}" dt="2021-04-14T15:01:14.642" v="600" actId="207"/>
          <ac:spMkLst>
            <pc:docMk/>
            <pc:sldMk cId="257604137" sldId="718"/>
            <ac:spMk id="41" creationId="{7205CF67-0DF5-4BE8-8F1F-1B561924D208}"/>
          </ac:spMkLst>
        </pc:spChg>
        <pc:grpChg chg="add mod">
          <ac:chgData name="Christopher Brown" userId="f6b660a5-21ed-4922-b6e5-7fab0aa0464b" providerId="ADAL" clId="{28EC6042-8358-41D7-9C13-6D934E935EEE}" dt="2021-04-14T15:01:09.452" v="599"/>
          <ac:grpSpMkLst>
            <pc:docMk/>
            <pc:sldMk cId="257604137" sldId="718"/>
            <ac:grpSpMk id="10" creationId="{0256CDE4-0877-48D1-87E6-9BC5586E1584}"/>
          </ac:grpSpMkLst>
        </pc:grpChg>
        <pc:grpChg chg="add mod">
          <ac:chgData name="Christopher Brown" userId="f6b660a5-21ed-4922-b6e5-7fab0aa0464b" providerId="ADAL" clId="{28EC6042-8358-41D7-9C13-6D934E935EEE}" dt="2021-04-14T15:01:09.452" v="599"/>
          <ac:grpSpMkLst>
            <pc:docMk/>
            <pc:sldMk cId="257604137" sldId="718"/>
            <ac:grpSpMk id="19" creationId="{90B6D635-E887-4AD6-9277-C9AEC7F927F0}"/>
          </ac:grpSpMkLst>
        </pc:grpChg>
        <pc:grpChg chg="mod">
          <ac:chgData name="Christopher Brown" userId="f6b660a5-21ed-4922-b6e5-7fab0aa0464b" providerId="ADAL" clId="{28EC6042-8358-41D7-9C13-6D934E935EEE}" dt="2021-04-14T15:01:09.452" v="599"/>
          <ac:grpSpMkLst>
            <pc:docMk/>
            <pc:sldMk cId="257604137" sldId="718"/>
            <ac:grpSpMk id="20" creationId="{1ED069AA-CA21-4B68-B088-25F1F4ECBE0B}"/>
          </ac:grpSpMkLst>
        </pc:grpChg>
        <pc:grpChg chg="mod">
          <ac:chgData name="Christopher Brown" userId="f6b660a5-21ed-4922-b6e5-7fab0aa0464b" providerId="ADAL" clId="{28EC6042-8358-41D7-9C13-6D934E935EEE}" dt="2021-04-14T15:01:09.452" v="599"/>
          <ac:grpSpMkLst>
            <pc:docMk/>
            <pc:sldMk cId="257604137" sldId="718"/>
            <ac:grpSpMk id="22" creationId="{D3C24E20-8435-4457-985F-744F05005384}"/>
          </ac:grpSpMkLst>
        </pc:grpChg>
        <pc:grpChg chg="mod">
          <ac:chgData name="Christopher Brown" userId="f6b660a5-21ed-4922-b6e5-7fab0aa0464b" providerId="ADAL" clId="{28EC6042-8358-41D7-9C13-6D934E935EEE}" dt="2021-04-14T15:01:09.452" v="599"/>
          <ac:grpSpMkLst>
            <pc:docMk/>
            <pc:sldMk cId="257604137" sldId="718"/>
            <ac:grpSpMk id="30" creationId="{001B1236-6D36-42D2-8AD5-8D956995BE75}"/>
          </ac:grpSpMkLst>
        </pc:grp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1" creationId="{74B44319-94F0-41AB-8F48-CA8E01B81661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2" creationId="{66F59300-5B58-46FE-BFFB-D35E04F74351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3" creationId="{A86BEBE5-8F5F-4951-89EE-81841CF44558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4" creationId="{7EDEB071-CE87-41A7-94E9-71FD61DF3C4C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5" creationId="{346F3C25-6258-4117-A0B2-D7289FBA9B2A}"/>
          </ac:picMkLst>
        </pc:picChg>
        <pc:picChg chg="add 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16" creationId="{954BDFC6-51F7-452F-A05D-A9ABCBAD2C21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3" creationId="{61251C8E-F4B6-4AA0-B95D-C8EF528FA574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4" creationId="{7E5A4ACB-9476-4F9D-A7D2-BCBEED30B0D5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5" creationId="{2CB9185C-B0FE-4911-8E91-FA6A3F4DF1C7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6" creationId="{4880EE0F-1026-42A0-872E-EA95DCC1DF71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7" creationId="{A117B6EE-C487-49D1-91AD-730B921B63AE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8" creationId="{5106E9EB-9241-4327-B1A7-2DD43E2E7382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29" creationId="{E9648C16-08EC-4C29-971E-063130730DB0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1" creationId="{40339747-E8C7-441C-8EA7-D6FC984D11C9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2" creationId="{8F250A52-EEDF-4F58-AC0B-4B2D9745CD26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3" creationId="{ABFB1147-408E-40DB-BA0F-97ED99AD49C7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4" creationId="{81E08355-0052-4040-B0AC-687736ACC9EC}"/>
          </ac:picMkLst>
        </pc:picChg>
        <pc:picChg chg="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5" creationId="{E43CF894-4581-468E-9B05-25920E11C9D9}"/>
          </ac:picMkLst>
        </pc:picChg>
        <pc:picChg chg="add 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7" creationId="{C6D2EAE7-1861-4072-8FBE-8E9EDD3986EE}"/>
          </ac:picMkLst>
        </pc:picChg>
        <pc:picChg chg="add mod">
          <ac:chgData name="Christopher Brown" userId="f6b660a5-21ed-4922-b6e5-7fab0aa0464b" providerId="ADAL" clId="{28EC6042-8358-41D7-9C13-6D934E935EEE}" dt="2021-04-14T15:01:09.452" v="599"/>
          <ac:picMkLst>
            <pc:docMk/>
            <pc:sldMk cId="257604137" sldId="718"/>
            <ac:picMk id="38" creationId="{F5923A08-14F0-4BA3-A8CE-53E71967153F}"/>
          </ac:picMkLst>
        </pc:picChg>
      </pc:sldChg>
      <pc:sldChg chg="modSp add mod">
        <pc:chgData name="Christopher Brown" userId="f6b660a5-21ed-4922-b6e5-7fab0aa0464b" providerId="ADAL" clId="{28EC6042-8358-41D7-9C13-6D934E935EEE}" dt="2021-04-14T15:59:28.604" v="1040" actId="179"/>
        <pc:sldMkLst>
          <pc:docMk/>
          <pc:sldMk cId="3149534721" sldId="719"/>
        </pc:sldMkLst>
        <pc:spChg chg="mod">
          <ac:chgData name="Christopher Brown" userId="f6b660a5-21ed-4922-b6e5-7fab0aa0464b" providerId="ADAL" clId="{28EC6042-8358-41D7-9C13-6D934E935EEE}" dt="2021-04-14T15:01:32.232" v="602"/>
          <ac:spMkLst>
            <pc:docMk/>
            <pc:sldMk cId="3149534721" sldId="719"/>
            <ac:spMk id="7" creationId="{D6FB0B1B-303A-4E09-9E04-B87C035F57DB}"/>
          </ac:spMkLst>
        </pc:spChg>
        <pc:spChg chg="mod">
          <ac:chgData name="Christopher Brown" userId="f6b660a5-21ed-4922-b6e5-7fab0aa0464b" providerId="ADAL" clId="{28EC6042-8358-41D7-9C13-6D934E935EEE}" dt="2021-04-14T15:59:28.604" v="1040" actId="179"/>
          <ac:spMkLst>
            <pc:docMk/>
            <pc:sldMk cId="3149534721" sldId="719"/>
            <ac:spMk id="8" creationId="{6AC76541-D037-4D47-8EFB-A154A62AB404}"/>
          </ac:spMkLst>
        </pc:spChg>
        <pc:spChg chg="mod">
          <ac:chgData name="Christopher Brown" userId="f6b660a5-21ed-4922-b6e5-7fab0aa0464b" providerId="ADAL" clId="{28EC6042-8358-41D7-9C13-6D934E935EEE}" dt="2021-04-14T15:23:38.397" v="751" actId="1076"/>
          <ac:spMkLst>
            <pc:docMk/>
            <pc:sldMk cId="3149534721" sldId="719"/>
            <ac:spMk id="9" creationId="{BA5EFA00-E4F7-4685-8519-DC53D3A63D37}"/>
          </ac:spMkLst>
        </pc:spChg>
      </pc:sldChg>
      <pc:sldChg chg="addSp delSp modSp add del mod ord">
        <pc:chgData name="Christopher Brown" userId="f6b660a5-21ed-4922-b6e5-7fab0aa0464b" providerId="ADAL" clId="{28EC6042-8358-41D7-9C13-6D934E935EEE}" dt="2021-04-16T15:22:48.237" v="2035" actId="20577"/>
        <pc:sldMkLst>
          <pc:docMk/>
          <pc:sldMk cId="2678415509" sldId="720"/>
        </pc:sldMkLst>
        <pc:spChg chg="mod">
          <ac:chgData name="Christopher Brown" userId="f6b660a5-21ed-4922-b6e5-7fab0aa0464b" providerId="ADAL" clId="{28EC6042-8358-41D7-9C13-6D934E935EEE}" dt="2021-04-16T10:44:34.369" v="1089" actId="21"/>
          <ac:spMkLst>
            <pc:docMk/>
            <pc:sldMk cId="2678415509" sldId="720"/>
            <ac:spMk id="7" creationId="{D6FB0B1B-303A-4E09-9E04-B87C035F57DB}"/>
          </ac:spMkLst>
        </pc:spChg>
        <pc:spChg chg="mod">
          <ac:chgData name="Christopher Brown" userId="f6b660a5-21ed-4922-b6e5-7fab0aa0464b" providerId="ADAL" clId="{28EC6042-8358-41D7-9C13-6D934E935EEE}" dt="2021-04-16T15:20:48.626" v="2023" actId="404"/>
          <ac:spMkLst>
            <pc:docMk/>
            <pc:sldMk cId="2678415509" sldId="720"/>
            <ac:spMk id="8" creationId="{6AC76541-D037-4D47-8EFB-A154A62AB404}"/>
          </ac:spMkLst>
        </pc:spChg>
        <pc:spChg chg="mod">
          <ac:chgData name="Christopher Brown" userId="f6b660a5-21ed-4922-b6e5-7fab0aa0464b" providerId="ADAL" clId="{28EC6042-8358-41D7-9C13-6D934E935EEE}" dt="2021-04-16T15:22:48.237" v="2035" actId="20577"/>
          <ac:spMkLst>
            <pc:docMk/>
            <pc:sldMk cId="2678415509" sldId="720"/>
            <ac:spMk id="9" creationId="{BA5EFA00-E4F7-4685-8519-DC53D3A63D37}"/>
          </ac:spMkLst>
        </pc:spChg>
        <pc:spChg chg="add mod">
          <ac:chgData name="Christopher Brown" userId="f6b660a5-21ed-4922-b6e5-7fab0aa0464b" providerId="ADAL" clId="{28EC6042-8358-41D7-9C13-6D934E935EEE}" dt="2021-04-16T15:19:59.224" v="2014" actId="1076"/>
          <ac:spMkLst>
            <pc:docMk/>
            <pc:sldMk cId="2678415509" sldId="720"/>
            <ac:spMk id="12" creationId="{620856DF-C8D5-4847-AF49-CB42F94A61F0}"/>
          </ac:spMkLst>
        </pc:spChg>
        <pc:picChg chg="add del mod">
          <ac:chgData name="Christopher Brown" userId="f6b660a5-21ed-4922-b6e5-7fab0aa0464b" providerId="ADAL" clId="{28EC6042-8358-41D7-9C13-6D934E935EEE}" dt="2021-04-16T10:54:40.772" v="1187" actId="478"/>
          <ac:picMkLst>
            <pc:docMk/>
            <pc:sldMk cId="2678415509" sldId="720"/>
            <ac:picMk id="10" creationId="{BD4AF655-6C4F-4FEE-ACA5-1AD26C6ED83A}"/>
          </ac:picMkLst>
        </pc:picChg>
        <pc:picChg chg="add del mod">
          <ac:chgData name="Christopher Brown" userId="f6b660a5-21ed-4922-b6e5-7fab0aa0464b" providerId="ADAL" clId="{28EC6042-8358-41D7-9C13-6D934E935EEE}" dt="2021-04-16T10:56:16.880" v="1333"/>
          <ac:picMkLst>
            <pc:docMk/>
            <pc:sldMk cId="2678415509" sldId="720"/>
            <ac:picMk id="11" creationId="{5941D2D9-E23C-44C0-AC72-AB5897037925}"/>
          </ac:picMkLst>
        </pc:picChg>
      </pc:sldChg>
      <pc:sldChg chg="addSp modSp add mod">
        <pc:chgData name="Christopher Brown" userId="f6b660a5-21ed-4922-b6e5-7fab0aa0464b" providerId="ADAL" clId="{28EC6042-8358-41D7-9C13-6D934E935EEE}" dt="2021-04-16T12:39:05.605" v="1727" actId="113"/>
        <pc:sldMkLst>
          <pc:docMk/>
          <pc:sldMk cId="3562919602" sldId="721"/>
        </pc:sldMkLst>
        <pc:spChg chg="mod">
          <ac:chgData name="Christopher Brown" userId="f6b660a5-21ed-4922-b6e5-7fab0aa0464b" providerId="ADAL" clId="{28EC6042-8358-41D7-9C13-6D934E935EEE}" dt="2021-04-16T12:39:05.605" v="1727" actId="113"/>
          <ac:spMkLst>
            <pc:docMk/>
            <pc:sldMk cId="3562919602" sldId="721"/>
            <ac:spMk id="8" creationId="{6AC76541-D037-4D47-8EFB-A154A62AB404}"/>
          </ac:spMkLst>
        </pc:spChg>
        <pc:spChg chg="mod">
          <ac:chgData name="Christopher Brown" userId="f6b660a5-21ed-4922-b6e5-7fab0aa0464b" providerId="ADAL" clId="{28EC6042-8358-41D7-9C13-6D934E935EEE}" dt="2021-04-16T10:58:06.159" v="1423" actId="20577"/>
          <ac:spMkLst>
            <pc:docMk/>
            <pc:sldMk cId="3562919602" sldId="721"/>
            <ac:spMk id="9" creationId="{BA5EFA00-E4F7-4685-8519-DC53D3A63D37}"/>
          </ac:spMkLst>
        </pc:spChg>
        <pc:picChg chg="add mod">
          <ac:chgData name="Christopher Brown" userId="f6b660a5-21ed-4922-b6e5-7fab0aa0464b" providerId="ADAL" clId="{28EC6042-8358-41D7-9C13-6D934E935EEE}" dt="2021-04-16T11:02:35.060" v="1502" actId="1076"/>
          <ac:picMkLst>
            <pc:docMk/>
            <pc:sldMk cId="3562919602" sldId="721"/>
            <ac:picMk id="10" creationId="{192D17A7-EEF7-4C1A-AB11-E47755C8A84F}"/>
          </ac:picMkLst>
        </pc:picChg>
      </pc:sldChg>
      <pc:sldChg chg="delSp modSp add mod">
        <pc:chgData name="Christopher Brown" userId="f6b660a5-21ed-4922-b6e5-7fab0aa0464b" providerId="ADAL" clId="{28EC6042-8358-41D7-9C13-6D934E935EEE}" dt="2021-04-16T11:05:22.569" v="1538"/>
        <pc:sldMkLst>
          <pc:docMk/>
          <pc:sldMk cId="2171458245" sldId="722"/>
        </pc:sldMkLst>
        <pc:spChg chg="mod">
          <ac:chgData name="Christopher Brown" userId="f6b660a5-21ed-4922-b6e5-7fab0aa0464b" providerId="ADAL" clId="{28EC6042-8358-41D7-9C13-6D934E935EEE}" dt="2021-04-16T11:05:22.569" v="1538"/>
          <ac:spMkLst>
            <pc:docMk/>
            <pc:sldMk cId="2171458245" sldId="722"/>
            <ac:spMk id="8" creationId="{6AC76541-D037-4D47-8EFB-A154A62AB404}"/>
          </ac:spMkLst>
        </pc:spChg>
        <pc:spChg chg="mod">
          <ac:chgData name="Christopher Brown" userId="f6b660a5-21ed-4922-b6e5-7fab0aa0464b" providerId="ADAL" clId="{28EC6042-8358-41D7-9C13-6D934E935EEE}" dt="2021-04-16T11:05:08.017" v="1534" actId="20577"/>
          <ac:spMkLst>
            <pc:docMk/>
            <pc:sldMk cId="2171458245" sldId="722"/>
            <ac:spMk id="9" creationId="{BA5EFA00-E4F7-4685-8519-DC53D3A63D37}"/>
          </ac:spMkLst>
        </pc:spChg>
        <pc:picChg chg="del mod">
          <ac:chgData name="Christopher Brown" userId="f6b660a5-21ed-4922-b6e5-7fab0aa0464b" providerId="ADAL" clId="{28EC6042-8358-41D7-9C13-6D934E935EEE}" dt="2021-04-16T11:04:58.738" v="1507" actId="478"/>
          <ac:picMkLst>
            <pc:docMk/>
            <pc:sldMk cId="2171458245" sldId="722"/>
            <ac:picMk id="10" creationId="{192D17A7-EEF7-4C1A-AB11-E47755C8A84F}"/>
          </ac:picMkLst>
        </pc:picChg>
      </pc:sldChg>
      <pc:sldChg chg="addSp modSp new mod">
        <pc:chgData name="Christopher Brown" userId="f6b660a5-21ed-4922-b6e5-7fab0aa0464b" providerId="ADAL" clId="{28EC6042-8358-41D7-9C13-6D934E935EEE}" dt="2021-04-16T15:31:50.476" v="2036" actId="1076"/>
        <pc:sldMkLst>
          <pc:docMk/>
          <pc:sldMk cId="3501496578" sldId="723"/>
        </pc:sldMkLst>
        <pc:spChg chg="mod">
          <ac:chgData name="Christopher Brown" userId="f6b660a5-21ed-4922-b6e5-7fab0aa0464b" providerId="ADAL" clId="{28EC6042-8358-41D7-9C13-6D934E935EEE}" dt="2021-04-16T11:06:07.289" v="1541"/>
          <ac:spMkLst>
            <pc:docMk/>
            <pc:sldMk cId="3501496578" sldId="723"/>
            <ac:spMk id="2" creationId="{EAE9D9F1-660B-4DED-81AD-69A5B1F3AB5D}"/>
          </ac:spMkLst>
        </pc:spChg>
        <pc:spChg chg="mod">
          <ac:chgData name="Christopher Brown" userId="f6b660a5-21ed-4922-b6e5-7fab0aa0464b" providerId="ADAL" clId="{28EC6042-8358-41D7-9C13-6D934E935EEE}" dt="2021-04-16T11:07:16.408" v="1610" actId="20577"/>
          <ac:spMkLst>
            <pc:docMk/>
            <pc:sldMk cId="3501496578" sldId="723"/>
            <ac:spMk id="3" creationId="{148E9615-A036-454C-9999-F176E6773B01}"/>
          </ac:spMkLst>
        </pc:spChg>
        <pc:spChg chg="mod">
          <ac:chgData name="Christopher Brown" userId="f6b660a5-21ed-4922-b6e5-7fab0aa0464b" providerId="ADAL" clId="{28EC6042-8358-41D7-9C13-6D934E935EEE}" dt="2021-04-16T12:40:21.753" v="1736" actId="20577"/>
          <ac:spMkLst>
            <pc:docMk/>
            <pc:sldMk cId="3501496578" sldId="723"/>
            <ac:spMk id="4" creationId="{1F4627BB-9241-4BDB-B224-27AC161B71EF}"/>
          </ac:spMkLst>
        </pc:spChg>
        <pc:picChg chg="add mod">
          <ac:chgData name="Christopher Brown" userId="f6b660a5-21ed-4922-b6e5-7fab0aa0464b" providerId="ADAL" clId="{28EC6042-8358-41D7-9C13-6D934E935EEE}" dt="2021-04-16T15:31:50.476" v="2036" actId="1076"/>
          <ac:picMkLst>
            <pc:docMk/>
            <pc:sldMk cId="3501496578" sldId="723"/>
            <ac:picMk id="7" creationId="{60196F8B-68CB-4C83-AA3A-9B6C2E613511}"/>
          </ac:picMkLst>
        </pc:picChg>
      </pc:sldChg>
      <pc:sldMasterChg chg="addSp delSp modSp mod delSldLayout">
        <pc:chgData name="Christopher Brown" userId="f6b660a5-21ed-4922-b6e5-7fab0aa0464b" providerId="ADAL" clId="{28EC6042-8358-41D7-9C13-6D934E935EEE}" dt="2021-04-13T15:32:48.989" v="457" actId="21"/>
        <pc:sldMasterMkLst>
          <pc:docMk/>
          <pc:sldMasterMk cId="3019905254" sldId="2147483652"/>
        </pc:sldMasterMkLst>
        <pc:picChg chg="add del mod">
          <ac:chgData name="Christopher Brown" userId="f6b660a5-21ed-4922-b6e5-7fab0aa0464b" providerId="ADAL" clId="{28EC6042-8358-41D7-9C13-6D934E935EEE}" dt="2021-04-13T15:32:48.989" v="457" actId="21"/>
          <ac:picMkLst>
            <pc:docMk/>
            <pc:sldMasterMk cId="3019905254" sldId="2147483652"/>
            <ac:picMk id="5" creationId="{EBB193D6-A3D3-4407-948A-700A03467107}"/>
          </ac:picMkLst>
        </pc:picChg>
        <pc:sldLayoutChg chg="del">
          <pc:chgData name="Christopher Brown" userId="f6b660a5-21ed-4922-b6e5-7fab0aa0464b" providerId="ADAL" clId="{28EC6042-8358-41D7-9C13-6D934E935EEE}" dt="2021-04-13T09:23:09.230" v="188" actId="47"/>
          <pc:sldLayoutMkLst>
            <pc:docMk/>
            <pc:sldMasterMk cId="3019905254" sldId="2147483652"/>
            <pc:sldLayoutMk cId="4003382132" sldId="2147483707"/>
          </pc:sldLayoutMkLst>
        </pc:sldLayoutChg>
      </pc:sldMasterChg>
      <pc:sldMasterChg chg="addSp modSp addSldLayout modSldLayout">
        <pc:chgData name="Christopher Brown" userId="f6b660a5-21ed-4922-b6e5-7fab0aa0464b" providerId="ADAL" clId="{28EC6042-8358-41D7-9C13-6D934E935EEE}" dt="2021-04-13T15:32:52.431" v="458"/>
        <pc:sldMasterMkLst>
          <pc:docMk/>
          <pc:sldMasterMk cId="4292818260" sldId="2147483662"/>
        </pc:sldMasterMkLst>
        <pc:picChg chg="add mod">
          <ac:chgData name="Christopher Brown" userId="f6b660a5-21ed-4922-b6e5-7fab0aa0464b" providerId="ADAL" clId="{28EC6042-8358-41D7-9C13-6D934E935EEE}" dt="2021-04-13T15:32:52.431" v="458"/>
          <ac:picMkLst>
            <pc:docMk/>
            <pc:sldMasterMk cId="4292818260" sldId="2147483662"/>
            <ac:picMk id="5" creationId="{E1F5FAAE-6344-485C-81EA-C54929080058}"/>
          </ac:picMkLst>
        </pc:picChg>
        <pc:sldLayoutChg chg="modSp mod">
          <pc:chgData name="Christopher Brown" userId="f6b660a5-21ed-4922-b6e5-7fab0aa0464b" providerId="ADAL" clId="{28EC6042-8358-41D7-9C13-6D934E935EEE}" dt="2021-04-13T09:58:32.874" v="304" actId="6549"/>
          <pc:sldLayoutMkLst>
            <pc:docMk/>
            <pc:sldMasterMk cId="4292818260" sldId="2147483662"/>
            <pc:sldLayoutMk cId="2407223099" sldId="2147483664"/>
          </pc:sldLayoutMkLst>
          <pc:spChg chg="mod">
            <ac:chgData name="Christopher Brown" userId="f6b660a5-21ed-4922-b6e5-7fab0aa0464b" providerId="ADAL" clId="{28EC6042-8358-41D7-9C13-6D934E935EEE}" dt="2021-04-13T09:58:32.874" v="304" actId="6549"/>
            <ac:spMkLst>
              <pc:docMk/>
              <pc:sldMasterMk cId="4292818260" sldId="2147483662"/>
              <pc:sldLayoutMk cId="2407223099" sldId="2147483664"/>
              <ac:spMk id="9" creationId="{CBA9D5DF-07E5-4A48-AD89-A91272B86D4F}"/>
            </ac:spMkLst>
          </pc:spChg>
        </pc:sldLayoutChg>
        <pc:sldLayoutChg chg="modSp add mod replId">
          <pc:chgData name="Christopher Brown" userId="f6b660a5-21ed-4922-b6e5-7fab0aa0464b" providerId="ADAL" clId="{28EC6042-8358-41D7-9C13-6D934E935EEE}" dt="2021-04-13T09:58:42.114" v="305" actId="6549"/>
          <pc:sldLayoutMkLst>
            <pc:docMk/>
            <pc:sldMasterMk cId="4292818260" sldId="2147483662"/>
            <pc:sldLayoutMk cId="3319217880" sldId="2147483710"/>
          </pc:sldLayoutMkLst>
          <pc:spChg chg="mod">
            <ac:chgData name="Christopher Brown" userId="f6b660a5-21ed-4922-b6e5-7fab0aa0464b" providerId="ADAL" clId="{28EC6042-8358-41D7-9C13-6D934E935EEE}" dt="2021-04-13T09:58:42.114" v="305" actId="6549"/>
            <ac:spMkLst>
              <pc:docMk/>
              <pc:sldMasterMk cId="4292818260" sldId="2147483662"/>
              <pc:sldLayoutMk cId="3319217880" sldId="2147483710"/>
              <ac:spMk id="8" creationId="{9CB7BCB7-3B77-406E-976D-C4B5B47243A4}"/>
            </ac:spMkLst>
          </pc:spChg>
        </pc:sldLayoutChg>
        <pc:sldLayoutChg chg="add mod">
          <pc:chgData name="Christopher Brown" userId="f6b660a5-21ed-4922-b6e5-7fab0aa0464b" providerId="ADAL" clId="{28EC6042-8358-41D7-9C13-6D934E935EEE}" dt="2021-04-13T14:17:34.448" v="333" actId="22"/>
          <pc:sldLayoutMkLst>
            <pc:docMk/>
            <pc:sldMasterMk cId="4292818260" sldId="2147483662"/>
            <pc:sldLayoutMk cId="2958523519" sldId="2147483711"/>
          </pc:sldLayoutMkLst>
        </pc:sldLayoutChg>
      </pc:sldMasterChg>
      <pc:sldMasterChg chg="modSp mod modSldLayout">
        <pc:chgData name="Christopher Brown" userId="f6b660a5-21ed-4922-b6e5-7fab0aa0464b" providerId="ADAL" clId="{28EC6042-8358-41D7-9C13-6D934E935EEE}" dt="2021-04-13T09:59:02.434" v="309" actId="6549"/>
        <pc:sldMasterMkLst>
          <pc:docMk/>
          <pc:sldMasterMk cId="3191488861" sldId="2147483693"/>
        </pc:sldMasterMkLst>
        <pc:spChg chg="mod">
          <ac:chgData name="Christopher Brown" userId="f6b660a5-21ed-4922-b6e5-7fab0aa0464b" providerId="ADAL" clId="{28EC6042-8358-41D7-9C13-6D934E935EEE}" dt="2021-04-13T09:58:49.854" v="306" actId="6549"/>
          <ac:spMkLst>
            <pc:docMk/>
            <pc:sldMasterMk cId="3191488861" sldId="2147483693"/>
            <ac:spMk id="7" creationId="{2C3DE752-DA70-4A19-9AB8-AE44F462F80A}"/>
          </ac:spMkLst>
        </pc:spChg>
        <pc:sldLayoutChg chg="modSp mod">
          <pc:chgData name="Christopher Brown" userId="f6b660a5-21ed-4922-b6e5-7fab0aa0464b" providerId="ADAL" clId="{28EC6042-8358-41D7-9C13-6D934E935EEE}" dt="2021-04-13T09:58:54.797" v="307" actId="6549"/>
          <pc:sldLayoutMkLst>
            <pc:docMk/>
            <pc:sldMasterMk cId="3191488861" sldId="2147483693"/>
            <pc:sldLayoutMk cId="1825200140" sldId="2147483695"/>
          </pc:sldLayoutMkLst>
          <pc:spChg chg="mod">
            <ac:chgData name="Christopher Brown" userId="f6b660a5-21ed-4922-b6e5-7fab0aa0464b" providerId="ADAL" clId="{28EC6042-8358-41D7-9C13-6D934E935EEE}" dt="2021-04-13T09:58:54.797" v="307" actId="6549"/>
            <ac:spMkLst>
              <pc:docMk/>
              <pc:sldMasterMk cId="3191488861" sldId="2147483693"/>
              <pc:sldLayoutMk cId="1825200140" sldId="2147483695"/>
              <ac:spMk id="5" creationId="{C772AD00-41ED-1D4B-8053-AD09A51DA5A6}"/>
            </ac:spMkLst>
          </pc:spChg>
        </pc:sldLayoutChg>
        <pc:sldLayoutChg chg="modSp mod">
          <pc:chgData name="Christopher Brown" userId="f6b660a5-21ed-4922-b6e5-7fab0aa0464b" providerId="ADAL" clId="{28EC6042-8358-41D7-9C13-6D934E935EEE}" dt="2021-04-13T09:58:59.064" v="308" actId="6549"/>
          <pc:sldLayoutMkLst>
            <pc:docMk/>
            <pc:sldMasterMk cId="3191488861" sldId="2147483693"/>
            <pc:sldLayoutMk cId="63852958" sldId="2147483696"/>
          </pc:sldLayoutMkLst>
          <pc:spChg chg="mod">
            <ac:chgData name="Christopher Brown" userId="f6b660a5-21ed-4922-b6e5-7fab0aa0464b" providerId="ADAL" clId="{28EC6042-8358-41D7-9C13-6D934E935EEE}" dt="2021-04-13T09:58:59.064" v="308" actId="6549"/>
            <ac:spMkLst>
              <pc:docMk/>
              <pc:sldMasterMk cId="3191488861" sldId="2147483693"/>
              <pc:sldLayoutMk cId="63852958" sldId="2147483696"/>
              <ac:spMk id="5" creationId="{C772AD00-41ED-1D4B-8053-AD09A51DA5A6}"/>
            </ac:spMkLst>
          </pc:spChg>
        </pc:sldLayoutChg>
        <pc:sldLayoutChg chg="modSp mod">
          <pc:chgData name="Christopher Brown" userId="f6b660a5-21ed-4922-b6e5-7fab0aa0464b" providerId="ADAL" clId="{28EC6042-8358-41D7-9C13-6D934E935EEE}" dt="2021-04-13T09:59:02.434" v="309" actId="6549"/>
          <pc:sldLayoutMkLst>
            <pc:docMk/>
            <pc:sldMasterMk cId="3191488861" sldId="2147483693"/>
            <pc:sldLayoutMk cId="102423431" sldId="2147483697"/>
          </pc:sldLayoutMkLst>
          <pc:spChg chg="mod">
            <ac:chgData name="Christopher Brown" userId="f6b660a5-21ed-4922-b6e5-7fab0aa0464b" providerId="ADAL" clId="{28EC6042-8358-41D7-9C13-6D934E935EEE}" dt="2021-04-13T09:59:02.434" v="309" actId="6549"/>
            <ac:spMkLst>
              <pc:docMk/>
              <pc:sldMasterMk cId="3191488861" sldId="2147483693"/>
              <pc:sldLayoutMk cId="102423431" sldId="2147483697"/>
              <ac:spMk id="5" creationId="{C772AD00-41ED-1D4B-8053-AD09A51DA5A6}"/>
            </ac:spMkLst>
          </pc:spChg>
        </pc:sldLayoutChg>
      </pc:sldMasterChg>
      <pc:sldMasterChg chg="modSp mod modSldLayout">
        <pc:chgData name="Christopher Brown" userId="f6b660a5-21ed-4922-b6e5-7fab0aa0464b" providerId="ADAL" clId="{28EC6042-8358-41D7-9C13-6D934E935EEE}" dt="2021-04-13T09:59:11.774" v="311" actId="6549"/>
        <pc:sldMasterMkLst>
          <pc:docMk/>
          <pc:sldMasterMk cId="2104707283" sldId="2147483698"/>
        </pc:sldMasterMkLst>
        <pc:spChg chg="mod">
          <ac:chgData name="Christopher Brown" userId="f6b660a5-21ed-4922-b6e5-7fab0aa0464b" providerId="ADAL" clId="{28EC6042-8358-41D7-9C13-6D934E935EEE}" dt="2021-04-13T09:59:07.914" v="310" actId="6549"/>
          <ac:spMkLst>
            <pc:docMk/>
            <pc:sldMasterMk cId="2104707283" sldId="2147483698"/>
            <ac:spMk id="7" creationId="{2C3DE752-DA70-4A19-9AB8-AE44F462F80A}"/>
          </ac:spMkLst>
        </pc:spChg>
        <pc:sldLayoutChg chg="modSp mod">
          <pc:chgData name="Christopher Brown" userId="f6b660a5-21ed-4922-b6e5-7fab0aa0464b" providerId="ADAL" clId="{28EC6042-8358-41D7-9C13-6D934E935EEE}" dt="2021-04-13T09:59:11.774" v="311" actId="6549"/>
          <pc:sldLayoutMkLst>
            <pc:docMk/>
            <pc:sldMasterMk cId="2104707283" sldId="2147483698"/>
            <pc:sldLayoutMk cId="1348005101" sldId="2147483700"/>
          </pc:sldLayoutMkLst>
          <pc:spChg chg="mod">
            <ac:chgData name="Christopher Brown" userId="f6b660a5-21ed-4922-b6e5-7fab0aa0464b" providerId="ADAL" clId="{28EC6042-8358-41D7-9C13-6D934E935EEE}" dt="2021-04-13T09:59:11.774" v="311" actId="6549"/>
            <ac:spMkLst>
              <pc:docMk/>
              <pc:sldMasterMk cId="2104707283" sldId="2147483698"/>
              <pc:sldLayoutMk cId="1348005101" sldId="2147483700"/>
              <ac:spMk id="5" creationId="{C772AD00-41ED-1D4B-8053-AD09A51DA5A6}"/>
            </ac:spMkLst>
          </pc:spChg>
        </pc:sldLayoutChg>
      </pc:sldMasterChg>
    </pc:docChg>
  </pc:docChgLst>
  <pc:docChgLst>
    <pc:chgData name="Christopher Brown" userId="f6b660a5-21ed-4922-b6e5-7fab0aa0464b" providerId="ADAL" clId="{8D45909B-A036-4BBC-ADBD-712363BE1823}"/>
    <pc:docChg chg="undo custSel addSld delSld modSld sldOrd modMainMaster">
      <pc:chgData name="Christopher Brown" userId="f6b660a5-21ed-4922-b6e5-7fab0aa0464b" providerId="ADAL" clId="{8D45909B-A036-4BBC-ADBD-712363BE1823}" dt="2021-05-05T16:20:32.775" v="644" actId="20577"/>
      <pc:docMkLst>
        <pc:docMk/>
      </pc:docMkLst>
      <pc:sldChg chg="delSp modSp mod">
        <pc:chgData name="Christopher Brown" userId="f6b660a5-21ed-4922-b6e5-7fab0aa0464b" providerId="ADAL" clId="{8D45909B-A036-4BBC-ADBD-712363BE1823}" dt="2021-05-05T16:08:55.260" v="547" actId="20577"/>
        <pc:sldMkLst>
          <pc:docMk/>
          <pc:sldMk cId="0" sldId="273"/>
        </pc:sldMkLst>
        <pc:spChg chg="mod">
          <ac:chgData name="Christopher Brown" userId="f6b660a5-21ed-4922-b6e5-7fab0aa0464b" providerId="ADAL" clId="{8D45909B-A036-4BBC-ADBD-712363BE1823}" dt="2021-05-05T16:08:55.260" v="547" actId="20577"/>
          <ac:spMkLst>
            <pc:docMk/>
            <pc:sldMk cId="0" sldId="273"/>
            <ac:spMk id="282" creationId="{00000000-0000-0000-0000-000000000000}"/>
          </ac:spMkLst>
        </pc:spChg>
        <pc:picChg chg="del">
          <ac:chgData name="Christopher Brown" userId="f6b660a5-21ed-4922-b6e5-7fab0aa0464b" providerId="ADAL" clId="{8D45909B-A036-4BBC-ADBD-712363BE1823}" dt="2021-05-05T16:07:02.719" v="525" actId="478"/>
          <ac:picMkLst>
            <pc:docMk/>
            <pc:sldMk cId="0" sldId="273"/>
            <ac:picMk id="281" creationId="{00000000-0000-0000-0000-000000000000}"/>
          </ac:picMkLst>
        </pc:picChg>
      </pc:sldChg>
      <pc:sldChg chg="modSp mod setBg">
        <pc:chgData name="Christopher Brown" userId="f6b660a5-21ed-4922-b6e5-7fab0aa0464b" providerId="ADAL" clId="{8D45909B-A036-4BBC-ADBD-712363BE1823}" dt="2021-04-30T15:24:41.874" v="106"/>
        <pc:sldMkLst>
          <pc:docMk/>
          <pc:sldMk cId="4185373331" sldId="298"/>
        </pc:sldMkLst>
        <pc:spChg chg="mod">
          <ac:chgData name="Christopher Brown" userId="f6b660a5-21ed-4922-b6e5-7fab0aa0464b" providerId="ADAL" clId="{8D45909B-A036-4BBC-ADBD-712363BE1823}" dt="2021-04-30T14:54:27.462" v="88" actId="6549"/>
          <ac:spMkLst>
            <pc:docMk/>
            <pc:sldMk cId="4185373331" sldId="298"/>
            <ac:spMk id="9" creationId="{7308DEC8-DB3C-5F4F-8ECA-E2DCB9625BB8}"/>
          </ac:spMkLst>
        </pc:spChg>
      </pc:sldChg>
      <pc:sldChg chg="delSp modSp mod">
        <pc:chgData name="Christopher Brown" userId="f6b660a5-21ed-4922-b6e5-7fab0aa0464b" providerId="ADAL" clId="{8D45909B-A036-4BBC-ADBD-712363BE1823}" dt="2021-05-05T16:05:09.947" v="520" actId="20577"/>
        <pc:sldMkLst>
          <pc:docMk/>
          <pc:sldMk cId="4103057961" sldId="695"/>
        </pc:sldMkLst>
        <pc:spChg chg="mod">
          <ac:chgData name="Christopher Brown" userId="f6b660a5-21ed-4922-b6e5-7fab0aa0464b" providerId="ADAL" clId="{8D45909B-A036-4BBC-ADBD-712363BE1823}" dt="2021-05-05T16:05:09.947" v="520" actId="20577"/>
          <ac:spMkLst>
            <pc:docMk/>
            <pc:sldMk cId="4103057961" sldId="695"/>
            <ac:spMk id="10" creationId="{2B5A62BA-816C-4B39-A82F-E52B0152646D}"/>
          </ac:spMkLst>
        </pc:spChg>
        <pc:picChg chg="del">
          <ac:chgData name="Christopher Brown" userId="f6b660a5-21ed-4922-b6e5-7fab0aa0464b" providerId="ADAL" clId="{8D45909B-A036-4BBC-ADBD-712363BE1823}" dt="2021-04-30T14:55:45.459" v="94" actId="478"/>
          <ac:picMkLst>
            <pc:docMk/>
            <pc:sldMk cId="4103057961" sldId="695"/>
            <ac:picMk id="4" creationId="{A554F0DB-8309-4734-9F1F-308575765393}"/>
          </ac:picMkLst>
        </pc:picChg>
      </pc:sldChg>
      <pc:sldChg chg="del">
        <pc:chgData name="Christopher Brown" userId="f6b660a5-21ed-4922-b6e5-7fab0aa0464b" providerId="ADAL" clId="{8D45909B-A036-4BBC-ADBD-712363BE1823}" dt="2021-04-30T14:51:44.915" v="71" actId="47"/>
        <pc:sldMkLst>
          <pc:docMk/>
          <pc:sldMk cId="1387134350" sldId="708"/>
        </pc:sldMkLst>
      </pc:sldChg>
      <pc:sldChg chg="modSp mod">
        <pc:chgData name="Christopher Brown" userId="f6b660a5-21ed-4922-b6e5-7fab0aa0464b" providerId="ADAL" clId="{8D45909B-A036-4BBC-ADBD-712363BE1823}" dt="2021-05-05T16:20:32.775" v="644" actId="20577"/>
        <pc:sldMkLst>
          <pc:docMk/>
          <pc:sldMk cId="908836762" sldId="710"/>
        </pc:sldMkLst>
        <pc:spChg chg="mod">
          <ac:chgData name="Christopher Brown" userId="f6b660a5-21ed-4922-b6e5-7fab0aa0464b" providerId="ADAL" clId="{8D45909B-A036-4BBC-ADBD-712363BE1823}" dt="2021-05-05T16:20:32.775" v="644" actId="20577"/>
          <ac:spMkLst>
            <pc:docMk/>
            <pc:sldMk cId="908836762" sldId="710"/>
            <ac:spMk id="2" creationId="{3CF975D1-678E-4602-A734-2CB92B07BC72}"/>
          </ac:spMkLst>
        </pc:spChg>
        <pc:spChg chg="mod">
          <ac:chgData name="Christopher Brown" userId="f6b660a5-21ed-4922-b6e5-7fab0aa0464b" providerId="ADAL" clId="{8D45909B-A036-4BBC-ADBD-712363BE1823}" dt="2021-05-05T16:09:12.848" v="549"/>
          <ac:spMkLst>
            <pc:docMk/>
            <pc:sldMk cId="908836762" sldId="710"/>
            <ac:spMk id="3" creationId="{4D6B44BE-CD97-4545-8748-EF06638C43AD}"/>
          </ac:spMkLst>
        </pc:spChg>
        <pc:spChg chg="mod">
          <ac:chgData name="Christopher Brown" userId="f6b660a5-21ed-4922-b6e5-7fab0aa0464b" providerId="ADAL" clId="{8D45909B-A036-4BBC-ADBD-712363BE1823}" dt="2021-05-05T16:11:02.048" v="612" actId="20577"/>
          <ac:spMkLst>
            <pc:docMk/>
            <pc:sldMk cId="908836762" sldId="710"/>
            <ac:spMk id="4" creationId="{FC716497-F802-4BA5-96B9-73166539B339}"/>
          </ac:spMkLst>
        </pc:spChg>
      </pc:sldChg>
      <pc:sldChg chg="del mod ord modShow">
        <pc:chgData name="Christopher Brown" userId="f6b660a5-21ed-4922-b6e5-7fab0aa0464b" providerId="ADAL" clId="{8D45909B-A036-4BBC-ADBD-712363BE1823}" dt="2021-05-05T16:06:37.748" v="524" actId="47"/>
        <pc:sldMkLst>
          <pc:docMk/>
          <pc:sldMk cId="257604137" sldId="718"/>
        </pc:sldMkLst>
      </pc:sldChg>
      <pc:sldChg chg="del mod ord modShow">
        <pc:chgData name="Christopher Brown" userId="f6b660a5-21ed-4922-b6e5-7fab0aa0464b" providerId="ADAL" clId="{8D45909B-A036-4BBC-ADBD-712363BE1823}" dt="2021-05-05T16:06:37.024" v="523" actId="47"/>
        <pc:sldMkLst>
          <pc:docMk/>
          <pc:sldMk cId="2678415509" sldId="720"/>
        </pc:sldMkLst>
      </pc:sldChg>
      <pc:sldChg chg="modSp mod modNotesTx">
        <pc:chgData name="Christopher Brown" userId="f6b660a5-21ed-4922-b6e5-7fab0aa0464b" providerId="ADAL" clId="{8D45909B-A036-4BBC-ADBD-712363BE1823}" dt="2021-05-05T13:56:19.508" v="471" actId="12"/>
        <pc:sldMkLst>
          <pc:docMk/>
          <pc:sldMk cId="4187833505" sldId="724"/>
        </pc:sldMkLst>
        <pc:spChg chg="mod">
          <ac:chgData name="Christopher Brown" userId="f6b660a5-21ed-4922-b6e5-7fab0aa0464b" providerId="ADAL" clId="{8D45909B-A036-4BBC-ADBD-712363BE1823}" dt="2021-05-05T13:56:19.508" v="471" actId="12"/>
          <ac:spMkLst>
            <pc:docMk/>
            <pc:sldMk cId="4187833505" sldId="724"/>
            <ac:spMk id="4" creationId="{A816FB63-4CEB-478E-81A8-71B570A42DBF}"/>
          </ac:spMkLst>
        </pc:spChg>
      </pc:sldChg>
      <pc:sldChg chg="addSp modSp mod ord modShow">
        <pc:chgData name="Christopher Brown" userId="f6b660a5-21ed-4922-b6e5-7fab0aa0464b" providerId="ADAL" clId="{8D45909B-A036-4BBC-ADBD-712363BE1823}" dt="2021-05-05T16:05:41.705" v="522" actId="20577"/>
        <pc:sldMkLst>
          <pc:docMk/>
          <pc:sldMk cId="2112299760" sldId="725"/>
        </pc:sldMkLst>
        <pc:spChg chg="mod">
          <ac:chgData name="Christopher Brown" userId="f6b660a5-21ed-4922-b6e5-7fab0aa0464b" providerId="ADAL" clId="{8D45909B-A036-4BBC-ADBD-712363BE1823}" dt="2021-05-05T14:02:33.517" v="519" actId="20577"/>
          <ac:spMkLst>
            <pc:docMk/>
            <pc:sldMk cId="2112299760" sldId="725"/>
            <ac:spMk id="4" creationId="{A816FB63-4CEB-478E-81A8-71B570A42DBF}"/>
          </ac:spMkLst>
        </pc:spChg>
        <pc:spChg chg="add mod">
          <ac:chgData name="Christopher Brown" userId="f6b660a5-21ed-4922-b6e5-7fab0aa0464b" providerId="ADAL" clId="{8D45909B-A036-4BBC-ADBD-712363BE1823}" dt="2021-05-05T16:05:41.705" v="522" actId="20577"/>
          <ac:spMkLst>
            <pc:docMk/>
            <pc:sldMk cId="2112299760" sldId="725"/>
            <ac:spMk id="6" creationId="{5E9F399D-4F86-43CD-893B-AECA476DD01A}"/>
          </ac:spMkLst>
        </pc:spChg>
        <pc:spChg chg="mod">
          <ac:chgData name="Christopher Brown" userId="f6b660a5-21ed-4922-b6e5-7fab0aa0464b" providerId="ADAL" clId="{8D45909B-A036-4BBC-ADBD-712363BE1823}" dt="2021-05-05T13:06:19.951" v="187" actId="1036"/>
          <ac:spMkLst>
            <pc:docMk/>
            <pc:sldMk cId="2112299760" sldId="725"/>
            <ac:spMk id="14" creationId="{A7E4B6E1-4CFF-4007-9769-DF06BFCFE161}"/>
          </ac:spMkLst>
        </pc:spChg>
        <pc:spChg chg="mod">
          <ac:chgData name="Christopher Brown" userId="f6b660a5-21ed-4922-b6e5-7fab0aa0464b" providerId="ADAL" clId="{8D45909B-A036-4BBC-ADBD-712363BE1823}" dt="2021-05-05T13:06:19.951" v="187" actId="1036"/>
          <ac:spMkLst>
            <pc:docMk/>
            <pc:sldMk cId="2112299760" sldId="725"/>
            <ac:spMk id="16" creationId="{CE21B853-5A75-4ABB-8F59-1A96B85A74CD}"/>
          </ac:spMkLst>
        </pc:spChg>
        <pc:spChg chg="mod">
          <ac:chgData name="Christopher Brown" userId="f6b660a5-21ed-4922-b6e5-7fab0aa0464b" providerId="ADAL" clId="{8D45909B-A036-4BBC-ADBD-712363BE1823}" dt="2021-05-05T13:06:19.951" v="187" actId="1036"/>
          <ac:spMkLst>
            <pc:docMk/>
            <pc:sldMk cId="2112299760" sldId="725"/>
            <ac:spMk id="18" creationId="{237E5BB2-1077-4482-84A8-6E6B1717048D}"/>
          </ac:spMkLst>
        </pc:spChg>
        <pc:spChg chg="mod">
          <ac:chgData name="Christopher Brown" userId="f6b660a5-21ed-4922-b6e5-7fab0aa0464b" providerId="ADAL" clId="{8D45909B-A036-4BBC-ADBD-712363BE1823}" dt="2021-05-05T13:06:19.951" v="187" actId="1036"/>
          <ac:spMkLst>
            <pc:docMk/>
            <pc:sldMk cId="2112299760" sldId="725"/>
            <ac:spMk id="37" creationId="{1A413BD9-E7A4-4755-AB12-8FB42557D0F5}"/>
          </ac:spMkLst>
        </pc:spChg>
        <pc:spChg chg="mod">
          <ac:chgData name="Christopher Brown" userId="f6b660a5-21ed-4922-b6e5-7fab0aa0464b" providerId="ADAL" clId="{8D45909B-A036-4BBC-ADBD-712363BE1823}" dt="2021-05-05T13:06:19.951" v="187" actId="1036"/>
          <ac:spMkLst>
            <pc:docMk/>
            <pc:sldMk cId="2112299760" sldId="725"/>
            <ac:spMk id="39" creationId="{6B2FAF77-65F9-4093-A8A1-55E506302437}"/>
          </ac:spMkLst>
        </pc:spChg>
        <pc:grpChg chg="mod">
          <ac:chgData name="Christopher Brown" userId="f6b660a5-21ed-4922-b6e5-7fab0aa0464b" providerId="ADAL" clId="{8D45909B-A036-4BBC-ADBD-712363BE1823}" dt="2021-05-05T13:06:19.951" v="187" actId="1036"/>
          <ac:grpSpMkLst>
            <pc:docMk/>
            <pc:sldMk cId="2112299760" sldId="725"/>
            <ac:grpSpMk id="8" creationId="{A31C66E0-0973-4FB5-A05C-934E6AA10415}"/>
          </ac:grpSpMkLst>
        </pc:grpChg>
        <pc:grpChg chg="mod">
          <ac:chgData name="Christopher Brown" userId="f6b660a5-21ed-4922-b6e5-7fab0aa0464b" providerId="ADAL" clId="{8D45909B-A036-4BBC-ADBD-712363BE1823}" dt="2021-05-05T13:06:19.951" v="187" actId="1036"/>
          <ac:grpSpMkLst>
            <pc:docMk/>
            <pc:sldMk cId="2112299760" sldId="725"/>
            <ac:grpSpMk id="19" creationId="{2DA4A637-F383-4ABA-ABFF-BCDBA2E6C88D}"/>
          </ac:grpSpMkLst>
        </pc:grpChg>
        <pc:picChg chg="mod">
          <ac:chgData name="Christopher Brown" userId="f6b660a5-21ed-4922-b6e5-7fab0aa0464b" providerId="ADAL" clId="{8D45909B-A036-4BBC-ADBD-712363BE1823}" dt="2021-05-05T13:06:19.951" v="187" actId="1036"/>
          <ac:picMkLst>
            <pc:docMk/>
            <pc:sldMk cId="2112299760" sldId="725"/>
            <ac:picMk id="15" creationId="{1DD83793-7192-4073-9928-05C1E69EFB49}"/>
          </ac:picMkLst>
        </pc:picChg>
        <pc:picChg chg="mod">
          <ac:chgData name="Christopher Brown" userId="f6b660a5-21ed-4922-b6e5-7fab0aa0464b" providerId="ADAL" clId="{8D45909B-A036-4BBC-ADBD-712363BE1823}" dt="2021-05-05T13:06:19.951" v="187" actId="1036"/>
          <ac:picMkLst>
            <pc:docMk/>
            <pc:sldMk cId="2112299760" sldId="725"/>
            <ac:picMk id="17" creationId="{3E664BBA-0063-444C-AD25-B6E00C3DD5AC}"/>
          </ac:picMkLst>
        </pc:picChg>
        <pc:picChg chg="mod">
          <ac:chgData name="Christopher Brown" userId="f6b660a5-21ed-4922-b6e5-7fab0aa0464b" providerId="ADAL" clId="{8D45909B-A036-4BBC-ADBD-712363BE1823}" dt="2021-05-05T13:06:19.951" v="187" actId="1036"/>
          <ac:picMkLst>
            <pc:docMk/>
            <pc:sldMk cId="2112299760" sldId="725"/>
            <ac:picMk id="38" creationId="{EBC29221-F1C8-4CC3-B2BF-297DC8D6E98D}"/>
          </ac:picMkLst>
        </pc:picChg>
      </pc:sldChg>
      <pc:sldChg chg="addSp modSp mod ord modShow">
        <pc:chgData name="Christopher Brown" userId="f6b660a5-21ed-4922-b6e5-7fab0aa0464b" providerId="ADAL" clId="{8D45909B-A036-4BBC-ADBD-712363BE1823}" dt="2021-05-05T13:12:49.749" v="253" actId="6549"/>
        <pc:sldMkLst>
          <pc:docMk/>
          <pc:sldMk cId="1335673332" sldId="726"/>
        </pc:sldMkLst>
        <pc:spChg chg="mod">
          <ac:chgData name="Christopher Brown" userId="f6b660a5-21ed-4922-b6e5-7fab0aa0464b" providerId="ADAL" clId="{8D45909B-A036-4BBC-ADBD-712363BE1823}" dt="2021-05-05T13:12:49.749" v="253" actId="6549"/>
          <ac:spMkLst>
            <pc:docMk/>
            <pc:sldMk cId="1335673332" sldId="726"/>
            <ac:spMk id="3" creationId="{9CE79D46-6DEE-44F6-993E-ED51329AAF26}"/>
          </ac:spMkLst>
        </pc:spChg>
        <pc:spChg chg="add mod">
          <ac:chgData name="Christopher Brown" userId="f6b660a5-21ed-4922-b6e5-7fab0aa0464b" providerId="ADAL" clId="{8D45909B-A036-4BBC-ADBD-712363BE1823}" dt="2021-05-05T13:09:21.927" v="211" actId="6549"/>
          <ac:spMkLst>
            <pc:docMk/>
            <pc:sldMk cId="1335673332" sldId="726"/>
            <ac:spMk id="6" creationId="{523F1191-D52E-4948-A2ED-35D78FF18A66}"/>
          </ac:spMkLst>
        </pc:spChg>
      </pc:sldChg>
      <pc:sldChg chg="new del">
        <pc:chgData name="Christopher Brown" userId="f6b660a5-21ed-4922-b6e5-7fab0aa0464b" providerId="ADAL" clId="{8D45909B-A036-4BBC-ADBD-712363BE1823}" dt="2021-04-30T14:51:56.035" v="74" actId="680"/>
        <pc:sldMkLst>
          <pc:docMk/>
          <pc:sldMk cId="3668366071" sldId="727"/>
        </pc:sldMkLst>
      </pc:sldChg>
      <pc:sldMasterChg chg="delSp mod">
        <pc:chgData name="Christopher Brown" userId="f6b660a5-21ed-4922-b6e5-7fab0aa0464b" providerId="ADAL" clId="{8D45909B-A036-4BBC-ADBD-712363BE1823}" dt="2021-04-30T14:55:21.414" v="93" actId="478"/>
        <pc:sldMasterMkLst>
          <pc:docMk/>
          <pc:sldMasterMk cId="4292818260" sldId="2147483662"/>
        </pc:sldMasterMkLst>
        <pc:picChg chg="del">
          <ac:chgData name="Christopher Brown" userId="f6b660a5-21ed-4922-b6e5-7fab0aa0464b" providerId="ADAL" clId="{8D45909B-A036-4BBC-ADBD-712363BE1823}" dt="2021-04-30T14:55:21.414" v="93" actId="478"/>
          <ac:picMkLst>
            <pc:docMk/>
            <pc:sldMasterMk cId="4292818260" sldId="2147483662"/>
            <ac:picMk id="5" creationId="{E1F5FAAE-6344-485C-81EA-C54929080058}"/>
          </ac:picMkLst>
        </pc:pic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1416490-CC85-444F-957E-7EDE2DF62D7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81A4F1-4F56-6840-97A0-5D99C0EA96A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98A0A-2E8D-DF4F-9C31-A81C00E300DB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89A510-34A7-3B44-B012-7C929876E9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024C06-B906-CB40-A7E2-6054534BD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633EF-120A-2C48-B885-0B1F58D5D7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56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C2C31F-EDF8-D64C-B235-4BEA7689D6AD}" type="datetimeFigureOut">
              <a:rPr lang="en-GB" smtClean="0"/>
              <a:t>05/05/2021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1567F-F019-E948-A7D1-1F94AF0600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200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0363" indent="-341313"/>
            <a:r>
              <a:rPr lang="en-US" sz="900" b="1" dirty="0"/>
              <a:t>Multi-consortium</a:t>
            </a:r>
            <a:r>
              <a:rPr lang="en-US" sz="900" dirty="0"/>
              <a:t> - ensure equitable access to PIDs by sharing the burden across the sector and building a multi-PID consortium</a:t>
            </a:r>
          </a:p>
          <a:p>
            <a:pPr marL="360363" indent="-341313"/>
            <a:r>
              <a:rPr lang="en-US" sz="900" b="1" dirty="0"/>
              <a:t>Targeted interventions </a:t>
            </a:r>
            <a:r>
              <a:rPr lang="en-US" sz="900" dirty="0"/>
              <a:t>- boost coverage and adoption with high-value integrations with PID infrastructures</a:t>
            </a:r>
          </a:p>
          <a:p>
            <a:pPr marL="360363" indent="-341313"/>
            <a:r>
              <a:rPr lang="en-US" sz="900" b="1" dirty="0"/>
              <a:t>Benefits analysis </a:t>
            </a:r>
            <a:r>
              <a:rPr lang="en-US" sz="900" dirty="0"/>
              <a:t>- justify engagement by evidencing and evaluating the impact of PID adoption</a:t>
            </a:r>
          </a:p>
          <a:p>
            <a:pPr marL="360363" indent="-341313"/>
            <a:r>
              <a:rPr lang="en-US" sz="900" b="1" dirty="0"/>
              <a:t>Governance engagement </a:t>
            </a:r>
            <a:r>
              <a:rPr lang="en-US" sz="900" dirty="0"/>
              <a:t>- coordinate involvement in PID governance (boards, working groups etc.) to mitigate the risk of depending on a small group of PID-providing organizations</a:t>
            </a:r>
          </a:p>
          <a:p>
            <a:pPr marL="360363" indent="-341313"/>
            <a:r>
              <a:rPr lang="en-US" sz="900" b="1" dirty="0"/>
              <a:t>Sustainability </a:t>
            </a:r>
            <a:r>
              <a:rPr lang="en-US" sz="900" dirty="0"/>
              <a:t>- think about the ‘P’ in PID… Will these providers be around for the long term?</a:t>
            </a:r>
          </a:p>
          <a:p>
            <a:pPr marL="0" indent="0">
              <a:buNone/>
            </a:pPr>
            <a:r>
              <a:rPr lang="en-US" sz="800" dirty="0"/>
              <a:t>See the original 2019 report at: https://repository.jisc.ac.uk/id/eprint/7840</a:t>
            </a:r>
          </a:p>
          <a:p>
            <a:endParaRPr lang="en-GB" sz="9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544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c904d5d374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c904d5d374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11567F-F019-E948-A7D1-1F94AF0600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11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jisc.ac.uk" TargetMode="External"/><Relationship Id="rId2" Type="http://schemas.openxmlformats.org/officeDocument/2006/relationships/hyperlink" Target="mailto:customerservices@jisc.ac.uk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2995886"/>
            <a:ext cx="5373811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31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 (white or black text)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58774" y="4105351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 (white or black text)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77051" y="339726"/>
            <a:ext cx="1908174" cy="542478"/>
          </a:xfrm>
          <a:prstGeom prst="rect">
            <a:avLst/>
          </a:prstGeom>
        </p:spPr>
        <p:txBody>
          <a:bodyPr lIns="0" tIns="0" rIns="0" bIns="0"/>
          <a:lstStyle>
            <a:lvl1pPr marL="36910" indent="0" algn="r" defTabSz="270000">
              <a:lnSpc>
                <a:spcPct val="100000"/>
              </a:lnSpc>
              <a:buNone/>
              <a:tabLst/>
              <a:defRPr sz="16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139303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2pPr>
            <a:lvl3pPr marL="27027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3pPr>
            <a:lvl4pPr marL="402431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4pPr>
            <a:lvl5pPr marL="533400" indent="0" defTabSz="270000">
              <a:lnSpc>
                <a:spcPct val="100000"/>
              </a:lnSpc>
              <a:buNone/>
              <a:tabLst/>
              <a:defRPr sz="1000" b="0" i="0">
                <a:solidFill>
                  <a:schemeClr val="tx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5pPr>
          </a:lstStyle>
          <a:p>
            <a:pPr lvl="0"/>
            <a:r>
              <a:rPr lang="en-US" dirty="0"/>
              <a:t>Date / publication (white/black)</a:t>
            </a:r>
          </a:p>
        </p:txBody>
      </p:sp>
    </p:spTree>
    <p:extLst>
      <p:ext uri="{BB962C8B-B14F-4D97-AF65-F5344CB8AC3E}">
        <p14:creationId xmlns:p14="http://schemas.microsoft.com/office/powerpoint/2010/main" val="18318064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127125C8-15D0-45CC-897F-9A5F31508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431507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9152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A7B53C7-0666-4D05-BBC2-CCD0022AC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309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2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464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7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749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310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JADE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543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7370905-EA8F-408C-AF88-BA9535B1D7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BA9D5DF-07E5-4A48-AD89-A91272B86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448652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23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5CB3130-9E98-460A-9004-89B1D06444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12626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35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B7BCB7-3B77-406E-976D-C4B5B4724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29" y="4623775"/>
            <a:ext cx="4450801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217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OFF /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848E224-0843-40D6-A276-7E4F01A61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76" y="0"/>
            <a:ext cx="4113923" cy="5143498"/>
          </a:xfrm>
          <a:prstGeom prst="rect">
            <a:avLst/>
          </a:prstGeom>
          <a:solidFill>
            <a:srgbClr val="F8A800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B83C6179-DD0A-490F-BDCC-39DCE0DD2EF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34878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67789889-646E-4B2E-9D5C-573B0D05460D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8774" y="140097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02652D3B-FC2F-4D4C-BC2F-484950BD270E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58774" y="1765311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cxnSp>
        <p:nvCxnSpPr>
          <p:cNvPr id="19" name="Straight Connector 15">
            <a:extLst>
              <a:ext uri="{FF2B5EF4-FFF2-40B4-BE49-F238E27FC236}">
                <a16:creationId xmlns:a16="http://schemas.microsoft.com/office/drawing/2014/main" id="{87C38241-24AF-4CE0-980A-71A16D93C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365955" y="2249488"/>
            <a:ext cx="29520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A88A6C-BDD3-4D52-BD09-C40E6D3C83A6}"/>
              </a:ext>
            </a:extLst>
          </p:cNvPr>
          <p:cNvSpPr>
            <a:spLocks noGrp="1"/>
          </p:cNvSpPr>
          <p:nvPr>
            <p:ph type="body" idx="16" hasCustomPrompt="1"/>
          </p:nvPr>
        </p:nvSpPr>
        <p:spPr>
          <a:xfrm>
            <a:off x="365955" y="2468230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00000"/>
              </a:lnSpc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One </a:t>
            </a:r>
            <a:r>
              <a:rPr lang="en-GB" dirty="0" err="1"/>
              <a:t>Castlepark</a:t>
            </a:r>
            <a:r>
              <a:rPr lang="en-GB" dirty="0"/>
              <a:t> Tower Hill Bristol BS2 0JA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E1AA825B-E050-4FEA-9752-6FAEE5EBA666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65955" y="3192047"/>
            <a:ext cx="309718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T 020 3697 5800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582BB2-CAF7-4EC8-851F-180E70D5FB8B}"/>
              </a:ext>
            </a:extLst>
          </p:cNvPr>
          <p:cNvSpPr txBox="1"/>
          <p:nvPr userDrawn="1"/>
        </p:nvSpPr>
        <p:spPr>
          <a:xfrm>
            <a:off x="365955" y="3614196"/>
            <a:ext cx="32768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customerservices@jisc.ac.uk</a:t>
            </a:r>
            <a:endParaRPr lang="en-GB" sz="18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DF8DAE-180A-4A80-948F-DF49A8732151}"/>
              </a:ext>
            </a:extLst>
          </p:cNvPr>
          <p:cNvSpPr txBox="1"/>
          <p:nvPr userDrawn="1"/>
        </p:nvSpPr>
        <p:spPr>
          <a:xfrm>
            <a:off x="365955" y="3981892"/>
            <a:ext cx="249916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800" b="1" dirty="0">
                <a:solidFill>
                  <a:srgbClr val="2A4898"/>
                </a:solidFill>
                <a:latin typeface="+mn-lt"/>
                <a:ea typeface="Roboto Medium" panose="02000000000000000000" pitchFamily="2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jisc.ac.uk</a:t>
            </a:r>
            <a:endParaRPr lang="en-GB" sz="1800" b="1" dirty="0">
              <a:solidFill>
                <a:srgbClr val="2A4898"/>
              </a:solidFill>
              <a:latin typeface="+mn-lt"/>
              <a:ea typeface="Roboto Medium" panose="02000000000000000000" pitchFamily="2" charset="0"/>
            </a:endParaRPr>
          </a:p>
        </p:txBody>
      </p:sp>
      <p:pic>
        <p:nvPicPr>
          <p:cNvPr id="13" name="Picture 12" descr="two higher education students working on an ipad">
            <a:extLst>
              <a:ext uri="{FF2B5EF4-FFF2-40B4-BE49-F238E27FC236}">
                <a16:creationId xmlns:a16="http://schemas.microsoft.com/office/drawing/2014/main" id="{95C3DB1F-2F5F-4A41-8446-2FC2ADB977A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64508" y="0"/>
            <a:ext cx="507949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94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PHIC - PALE YELLOW">
  <p:cSld name="GRAPHIC - PALE YELLOW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58774" y="339725"/>
            <a:ext cx="6518400" cy="3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828430" y="4623775"/>
            <a:ext cx="34902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358775" y="4623776"/>
            <a:ext cx="198000" cy="3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l" rtl="0">
              <a:spcBef>
                <a:spcPts val="0"/>
              </a:spcBef>
              <a:buNone/>
              <a:defRPr/>
            </a:lvl1pPr>
            <a:lvl2pPr marL="0" lvl="1" indent="0" algn="l" rtl="0">
              <a:spcBef>
                <a:spcPts val="0"/>
              </a:spcBef>
              <a:buNone/>
              <a:defRPr/>
            </a:lvl2pPr>
            <a:lvl3pPr marL="0" lvl="2" indent="0" algn="l" rtl="0">
              <a:spcBef>
                <a:spcPts val="0"/>
              </a:spcBef>
              <a:buNone/>
              <a:defRPr/>
            </a:lvl3pPr>
            <a:lvl4pPr marL="0" lvl="3" indent="0" algn="l" rtl="0">
              <a:spcBef>
                <a:spcPts val="0"/>
              </a:spcBef>
              <a:buNone/>
              <a:defRPr/>
            </a:lvl4pPr>
            <a:lvl5pPr marL="0" lvl="4" indent="0" algn="l" rtl="0">
              <a:spcBef>
                <a:spcPts val="0"/>
              </a:spcBef>
              <a:buNone/>
              <a:defRPr/>
            </a:lvl5pPr>
            <a:lvl6pPr marL="0" lvl="5" indent="0" algn="l" rtl="0">
              <a:spcBef>
                <a:spcPts val="0"/>
              </a:spcBef>
              <a:buNone/>
              <a:defRPr/>
            </a:lvl6pPr>
            <a:lvl7pPr marL="0" lvl="6" indent="0" algn="l" rtl="0">
              <a:spcBef>
                <a:spcPts val="0"/>
              </a:spcBef>
              <a:buNone/>
              <a:defRPr/>
            </a:lvl7pPr>
            <a:lvl8pPr marL="0" lvl="7" indent="0" algn="l" rtl="0">
              <a:spcBef>
                <a:spcPts val="0"/>
              </a:spcBef>
              <a:buNone/>
              <a:defRPr/>
            </a:lvl8pPr>
            <a:lvl9pPr marL="0" lvl="8" indent="0" algn="l" rtl="0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/>
          <p:nvPr/>
        </p:nvSpPr>
        <p:spPr>
          <a:xfrm>
            <a:off x="358774" y="1107831"/>
            <a:ext cx="8178600" cy="3483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8523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56792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BBF1310-C6E8-4747-8F27-E8B3BAE2C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001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368455E-248E-4A62-84CB-1504411DD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29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23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IC - J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3365393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69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2810A4-96FB-42BF-AA7B-3057FF99A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005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235B841-1D1F-46DF-839D-40ADD4D36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864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23191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8341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9555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DA157DE-7020-4FC1-84EC-74C89F24A6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14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tx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C013441-BF5B-4FB2-9553-87D53D6A7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3170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- PALE YEL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tx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45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DE75C-9D45-4CFA-BB77-7A8A519AF2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full bleed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8BCC-7A26-6A42-AA87-525F6042C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973A5-CA9C-1043-A3DA-4ED6E6C46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367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7B377CF-2490-426A-9D9B-C329528E1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DC0312D-46BE-41CE-AC5F-9ED4C39D9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333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&amp;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5" y="1047262"/>
            <a:ext cx="3959999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33DA8FA-7150-4DC1-8728-AA9FC6E69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6" y="1429556"/>
            <a:ext cx="3959998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692580" y="1095270"/>
            <a:ext cx="3843160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3C44A57-0F52-4296-B49E-08D7EF604A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641970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959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2AD00-41ED-1D4B-8053-AD09A51D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30" y="4623775"/>
            <a:ext cx="3490344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26B2469B-2939-42D6-B420-11D52295C3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958" y="1095270"/>
            <a:ext cx="8128782" cy="3463698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0">
            <a:solidFill>
              <a:schemeClr val="bg1">
                <a:lumMod val="95000"/>
              </a:schemeClr>
            </a:solidFill>
            <a:miter lim="800000"/>
          </a:ln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Insert image / infographic</a:t>
            </a:r>
          </a:p>
        </p:txBody>
      </p:sp>
    </p:spTree>
    <p:extLst>
      <p:ext uri="{BB962C8B-B14F-4D97-AF65-F5344CB8AC3E}">
        <p14:creationId xmlns:p14="http://schemas.microsoft.com/office/powerpoint/2010/main" val="24433537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2269633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2863678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27630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12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189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07121-3DEE-AD4C-A4FA-0321B9D146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518277" cy="341572"/>
          </a:xfrm>
          <a:prstGeom prst="rect">
            <a:avLst/>
          </a:prstGeom>
        </p:spPr>
        <p:txBody>
          <a:bodyPr lIns="0" tIns="0" rIns="0" bIns="0"/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+mn-lt"/>
                <a:ea typeface="Roboto Black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F199EC-0CC6-E249-9E07-19DB95DAD6DF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358774" y="1047262"/>
            <a:ext cx="6518277" cy="2557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+mn-lt"/>
                <a:ea typeface="Roboto Medium" panose="02000000000000000000" pitchFamily="2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F543DD-043A-7743-A914-4BD35CA1C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518276" cy="3013858"/>
          </a:xfrm>
          <a:prstGeom prst="rect">
            <a:avLst/>
          </a:prstGeom>
        </p:spPr>
        <p:txBody>
          <a:bodyPr lIns="0" tIns="0" rIns="0" bIns="0"/>
          <a:lstStyle>
            <a:lvl1pPr marL="904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1809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2pPr>
            <a:lvl3pPr marL="266700" indent="-85725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3pPr>
            <a:lvl4pPr marL="357188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4pPr>
            <a:lvl5pPr marL="447675" indent="-90488" defTabSz="270000">
              <a:lnSpc>
                <a:spcPct val="100000"/>
              </a:lnSpc>
              <a:tabLst/>
              <a:defRPr sz="18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45B74-E028-E24B-BE9C-E0C09F0D90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B7BCB7-3B77-406E-976D-C4B5B4724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28429" y="4623775"/>
            <a:ext cx="4450801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79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94">
          <p15:clr>
            <a:srgbClr val="FBAE40"/>
          </p15:clr>
        </p15:guide>
        <p15:guide id="2" pos="4332">
          <p15:clr>
            <a:srgbClr val="FBAE40"/>
          </p15:clr>
        </p15:guide>
        <p15:guide id="3" orient="horz" pos="78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4.jpe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.jpe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lose&#10;&#10;Description automatically generated">
            <a:extLst>
              <a:ext uri="{FF2B5EF4-FFF2-40B4-BE49-F238E27FC236}">
                <a16:creationId xmlns:a16="http://schemas.microsoft.com/office/drawing/2014/main" id="{5B0F03D4-DE35-DF43-9254-7BEFF265D2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AD7AA7-DF94-4AFF-A5FA-B3EEEEDAC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01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9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39ECEFD-4A67-4290-8C22-5D11D2514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26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49" r:id="rId2"/>
    <p:sldLayoutId id="2147483650" r:id="rId3"/>
    <p:sldLayoutId id="2147483651" r:id="rId4"/>
    <p:sldLayoutId id="2147483675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7F51F27-3798-444E-B250-2F53A2AD8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54" r:id="rId2"/>
    <p:sldLayoutId id="2147483676" r:id="rId3"/>
    <p:sldLayoutId id="2147483690" r:id="rId4"/>
    <p:sldLayoutId id="2147483703" r:id="rId5"/>
    <p:sldLayoutId id="2147483705" r:id="rId6"/>
    <p:sldLayoutId id="2147483709" r:id="rId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9D7517-DF94-49E7-B57E-2F2D4D40D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8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64" r:id="rId2"/>
    <p:sldLayoutId id="2147483677" r:id="rId3"/>
    <p:sldLayoutId id="2147483691" r:id="rId4"/>
    <p:sldLayoutId id="2147483710" r:id="rId5"/>
    <p:sldLayoutId id="2147483711" r:id="rId6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1E702B-CEDF-440D-AE34-A9C3CC1DC4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488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704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3A427CD-10DF-40F8-B66D-2742A4BE1D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3DE752-DA70-4A19-9AB8-AE44F462F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8059FF-A7D0-4A2E-A9BF-F03CA6FA84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707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26B64CD-437F-144F-B319-1E6313FE9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96694-0793-1D46-AAAF-030136BD6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8430" y="4623775"/>
            <a:ext cx="364197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1F8D01-65AC-4142-B408-57E68E4C0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5" y="4623776"/>
            <a:ext cx="198109" cy="3600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l">
              <a:defRPr sz="10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</a:lstStyle>
          <a:p>
            <a:fld id="{0BD7AF65-ABD8-9745-9161-1D3466EAFE0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7CC3DB-7876-44F5-93EB-E85646264B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5225" y="4623775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67" r:id="rId2"/>
    <p:sldLayoutId id="2147483678" r:id="rId3"/>
    <p:sldLayoutId id="2147483692" r:id="rId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214">
          <p15:clr>
            <a:srgbClr val="F26B43"/>
          </p15:clr>
        </p15:guide>
        <p15:guide id="4" orient="horz" pos="3026">
          <p15:clr>
            <a:srgbClr val="F26B43"/>
          </p15:clr>
        </p15:guide>
        <p15:guide id="5" orient="horz" pos="27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B5A62BA-816C-4B39-A82F-E52B0152646D}"/>
              </a:ext>
            </a:extLst>
          </p:cNvPr>
          <p:cNvSpPr txBox="1"/>
          <p:nvPr/>
        </p:nvSpPr>
        <p:spPr>
          <a:xfrm>
            <a:off x="-100669" y="2854207"/>
            <a:ext cx="9345337" cy="1225290"/>
          </a:xfrm>
          <a:prstGeom prst="rect">
            <a:avLst/>
          </a:prstGeom>
          <a:solidFill>
            <a:schemeClr val="accent2"/>
          </a:solidFill>
        </p:spPr>
        <p:txBody>
          <a:bodyPr wrap="square" lIns="180000" tIns="180000" rIns="180000" bIns="180000" rtlCol="0">
            <a:spAutoFit/>
          </a:bodyPr>
          <a:lstStyle/>
          <a:p>
            <a:pPr lvl="0" defTabSz="914400"/>
            <a:r>
              <a:rPr lang="en-US" sz="1600" b="1" kern="0" dirty="0">
                <a:solidFill>
                  <a:prstClr val="white"/>
                </a:solidFill>
              </a:rPr>
              <a:t>	UK PIDs for Open Access progress update</a:t>
            </a:r>
          </a:p>
          <a:p>
            <a:pPr lvl="0" defTabSz="914400"/>
            <a:r>
              <a:rPr lang="en-US" sz="1600" b="1" kern="0" dirty="0">
                <a:solidFill>
                  <a:prstClr val="white"/>
                </a:solidFill>
              </a:rPr>
              <a:t>	</a:t>
            </a:r>
            <a:r>
              <a:rPr lang="en-US" sz="1200" b="1" kern="0" dirty="0">
                <a:solidFill>
                  <a:prstClr val="white"/>
                </a:solidFill>
              </a:rPr>
              <a:t>Christopher Brown – Product Manager/UK ORCID Consortium Lead, Digital Resources, Jisc</a:t>
            </a:r>
          </a:p>
          <a:p>
            <a:pPr lvl="0" defTabSz="914400"/>
            <a:r>
              <a:rPr lang="en-US" sz="1200" b="1" kern="0" dirty="0">
                <a:solidFill>
                  <a:prstClr val="white"/>
                </a:solidFill>
              </a:rPr>
              <a:t>	UK ORCID community launch meeting</a:t>
            </a:r>
            <a:endParaRPr lang="en-US" sz="1200" kern="0" dirty="0">
              <a:solidFill>
                <a:prstClr val="white"/>
              </a:solidFill>
            </a:endParaRPr>
          </a:p>
          <a:p>
            <a:pPr lvl="0" defTabSz="914400"/>
            <a:r>
              <a:rPr lang="en-US" sz="1200" kern="0" dirty="0">
                <a:solidFill>
                  <a:prstClr val="white"/>
                </a:solidFill>
              </a:rPr>
              <a:t>	6</a:t>
            </a:r>
            <a:r>
              <a:rPr lang="en-US" sz="1200" kern="0" baseline="30000" dirty="0">
                <a:solidFill>
                  <a:prstClr val="white"/>
                </a:solidFill>
              </a:rPr>
              <a:t>th</a:t>
            </a:r>
            <a:r>
              <a:rPr lang="en-US" sz="1200" kern="0" dirty="0">
                <a:solidFill>
                  <a:prstClr val="white"/>
                </a:solidFill>
              </a:rPr>
              <a:t> May 2021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0005C3-E3FC-4D75-9479-A7CC31D253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75" y="339725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057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F3D7-F779-422F-9A6F-38A9B972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PIDs for Open Access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79D46-6DEE-44F6-993E-ED51329AAF2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Starting the journey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16FB63-4CEB-478E-81A8-71B570A4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6142948" cy="3013858"/>
          </a:xfrm>
        </p:spPr>
        <p:txBody>
          <a:bodyPr/>
          <a:lstStyle/>
          <a:p>
            <a:pPr indent="-342000"/>
            <a:r>
              <a:rPr lang="en-US" sz="1600" dirty="0"/>
              <a:t>Builds on existing work, e.g. Mapping the PID landscape</a:t>
            </a:r>
          </a:p>
          <a:p>
            <a:pPr indent="-342000"/>
            <a:r>
              <a:rPr lang="en-US" sz="1600" dirty="0"/>
              <a:t>Prof Tickell recommendations </a:t>
            </a:r>
          </a:p>
          <a:p>
            <a:pPr marL="431800" lvl="1" indent="-341313"/>
            <a:r>
              <a:rPr lang="en-US" sz="1400" dirty="0"/>
              <a:t>Jisc to lead on selecting and promoting a range of unique identifiers, including ORCID, in collaboration with sector leaders with relevant partner </a:t>
            </a:r>
            <a:r>
              <a:rPr lang="en-US" sz="1400" dirty="0" err="1"/>
              <a:t>organisations</a:t>
            </a:r>
            <a:endParaRPr lang="en-US" sz="1400" dirty="0"/>
          </a:p>
          <a:p>
            <a:pPr marL="431800" lvl="1" indent="-341313"/>
            <a:r>
              <a:rPr lang="en-US" sz="1400" dirty="0"/>
              <a:t>Funders of research to consider mandating the use of an agreed range of unique identifiers as a condition of grant</a:t>
            </a:r>
          </a:p>
          <a:p>
            <a:pPr indent="-342000"/>
            <a:r>
              <a:rPr lang="en-GB" sz="1600" dirty="0"/>
              <a:t>Roadmap identified areas to help UK optimise use of PIDs</a:t>
            </a:r>
          </a:p>
          <a:p>
            <a:pPr marL="720725" lvl="1" indent="-342900"/>
            <a:r>
              <a:rPr lang="en-US" sz="1400" dirty="0"/>
              <a:t>Multi-consortium</a:t>
            </a:r>
          </a:p>
          <a:p>
            <a:pPr marL="720725" lvl="1" indent="-342900"/>
            <a:r>
              <a:rPr lang="en-US" sz="1400" dirty="0"/>
              <a:t>Targeted interventions</a:t>
            </a:r>
          </a:p>
          <a:p>
            <a:pPr marL="720725" lvl="1" indent="-342900"/>
            <a:r>
              <a:rPr lang="en-US" sz="1400" dirty="0"/>
              <a:t>Benefits analysis</a:t>
            </a:r>
          </a:p>
          <a:p>
            <a:pPr marL="720725" lvl="1" indent="-342900"/>
            <a:r>
              <a:rPr lang="en-US" sz="1400" dirty="0"/>
              <a:t>Governance engagement</a:t>
            </a:r>
          </a:p>
          <a:p>
            <a:pPr marL="720725" lvl="1" indent="-342900"/>
            <a:r>
              <a:rPr lang="en-US" sz="1400" dirty="0"/>
              <a:t>Sustainability</a:t>
            </a:r>
          </a:p>
          <a:p>
            <a:pPr marL="377825" lvl="1" indent="0">
              <a:buNone/>
            </a:pPr>
            <a:r>
              <a:rPr lang="en-US" sz="1100" dirty="0"/>
              <a:t>Original 2019 report at: https://repository.jisc.ac.uk/id/eprint/7840</a:t>
            </a:r>
          </a:p>
          <a:p>
            <a:pPr marL="720725" lvl="1" indent="-342900"/>
            <a:endParaRPr lang="en-US" sz="1400" dirty="0"/>
          </a:p>
          <a:p>
            <a:pPr indent="-34200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BF9430-C920-488E-8540-ACC918CF7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2</a:t>
            </a:fld>
            <a:endParaRPr lang="en-GB"/>
          </a:p>
        </p:txBody>
      </p:sp>
      <p:pic>
        <p:nvPicPr>
          <p:cNvPr id="7" name="Google Shape;103;p13">
            <a:extLst>
              <a:ext uri="{FF2B5EF4-FFF2-40B4-BE49-F238E27FC236}">
                <a16:creationId xmlns:a16="http://schemas.microsoft.com/office/drawing/2014/main" id="{3B833C34-739A-457E-8DBA-CBD9B03CBC9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26222" y="412104"/>
            <a:ext cx="2556897" cy="40313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833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F3D7-F779-422F-9A6F-38A9B972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PIDs for Open Access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79D46-6DEE-44F6-993E-ED51329AAF2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Discovery – stakeholders/task force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16FB63-4CEB-478E-81A8-71B570A4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429556"/>
            <a:ext cx="5773720" cy="3013858"/>
          </a:xfrm>
        </p:spPr>
        <p:txBody>
          <a:bodyPr/>
          <a:lstStyle/>
          <a:p>
            <a:pPr indent="-342000"/>
            <a:r>
              <a:rPr lang="en-US" sz="1600" dirty="0"/>
              <a:t>Governance</a:t>
            </a:r>
          </a:p>
          <a:p>
            <a:pPr marL="431800" lvl="1" indent="-341313"/>
            <a:r>
              <a:rPr lang="en-US" sz="1400" dirty="0"/>
              <a:t>A model needed that is sustainable and community driven</a:t>
            </a:r>
          </a:p>
          <a:p>
            <a:pPr marL="341313" indent="-341313"/>
            <a:r>
              <a:rPr lang="en-US" sz="1600" dirty="0"/>
              <a:t>Interventions</a:t>
            </a:r>
          </a:p>
          <a:p>
            <a:pPr marL="431800" lvl="1" indent="-341313"/>
            <a:r>
              <a:rPr lang="en-US" sz="1400" dirty="0" err="1"/>
              <a:t>Prioritise</a:t>
            </a:r>
            <a:r>
              <a:rPr lang="en-US" sz="1400" dirty="0"/>
              <a:t> easy wins that add value to multiple PIDs. Think globally to </a:t>
            </a:r>
            <a:r>
              <a:rPr lang="en-US" sz="1400" dirty="0" err="1"/>
              <a:t>maximise</a:t>
            </a:r>
            <a:r>
              <a:rPr lang="en-US" sz="1400" dirty="0"/>
              <a:t> followership</a:t>
            </a:r>
          </a:p>
          <a:p>
            <a:pPr marL="341313" indent="-341313"/>
            <a:r>
              <a:rPr lang="en-US" sz="1600" dirty="0"/>
              <a:t>Leadership</a:t>
            </a:r>
          </a:p>
          <a:p>
            <a:pPr marL="431800" lvl="1" indent="-341313"/>
            <a:r>
              <a:rPr lang="en-US" sz="1400" dirty="0"/>
              <a:t>Get conversations to happen at high levels</a:t>
            </a:r>
          </a:p>
          <a:p>
            <a:pPr marL="431800" lvl="1" indent="-341313"/>
            <a:r>
              <a:rPr lang="en-US" sz="1400" dirty="0"/>
              <a:t>Strong support for a UK multi-PID consortium</a:t>
            </a:r>
          </a:p>
          <a:p>
            <a:pPr marL="431800" lvl="1" indent="-341313"/>
            <a:r>
              <a:rPr lang="en-US" sz="1400" dirty="0"/>
              <a:t>Jisc and UKRI might set an example by using mandates</a:t>
            </a:r>
          </a:p>
          <a:p>
            <a:pPr marL="341313" indent="-341313"/>
            <a:r>
              <a:rPr lang="en-US" sz="1600" dirty="0"/>
              <a:t>Outreach</a:t>
            </a:r>
            <a:endParaRPr lang="en-US" sz="1400" dirty="0"/>
          </a:p>
          <a:p>
            <a:pPr marL="431800" lvl="1" indent="-341313"/>
            <a:r>
              <a:rPr lang="en-US" sz="1400" dirty="0"/>
              <a:t>Provide support to all stakeholders</a:t>
            </a:r>
          </a:p>
          <a:p>
            <a:pPr marL="431800" lvl="1" indent="-341313"/>
            <a:r>
              <a:rPr lang="en-US" sz="1400" dirty="0"/>
              <a:t>Bring clarity to different PIDs and </a:t>
            </a:r>
            <a:r>
              <a:rPr lang="en-US" sz="1400"/>
              <a:t>their possibilities</a:t>
            </a:r>
            <a:endParaRPr lang="en-US" sz="1400" dirty="0"/>
          </a:p>
          <a:p>
            <a:pPr marL="431800" lvl="1" indent="-341313"/>
            <a:endParaRPr lang="en-US" sz="1400" dirty="0"/>
          </a:p>
          <a:p>
            <a:pPr marL="431800" lvl="1" indent="-341313"/>
            <a:endParaRPr lang="en-US" sz="1600" dirty="0"/>
          </a:p>
          <a:p>
            <a:pPr marL="431800" lvl="1" indent="-341313"/>
            <a:endParaRPr lang="en-US" sz="1200" dirty="0"/>
          </a:p>
          <a:p>
            <a:pPr indent="-34200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BF9430-C920-488E-8540-ACC918CF7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3</a:t>
            </a:fld>
            <a:endParaRPr lang="en-GB"/>
          </a:p>
        </p:txBody>
      </p:sp>
      <p:grpSp>
        <p:nvGrpSpPr>
          <p:cNvPr id="8" name="Google Shape;110;p14">
            <a:extLst>
              <a:ext uri="{FF2B5EF4-FFF2-40B4-BE49-F238E27FC236}">
                <a16:creationId xmlns:a16="http://schemas.microsoft.com/office/drawing/2014/main" id="{A31C66E0-0973-4FB5-A05C-934E6AA10415}"/>
              </a:ext>
            </a:extLst>
          </p:cNvPr>
          <p:cNvGrpSpPr/>
          <p:nvPr/>
        </p:nvGrpSpPr>
        <p:grpSpPr>
          <a:xfrm>
            <a:off x="5778920" y="4026646"/>
            <a:ext cx="1098131" cy="725039"/>
            <a:chOff x="3982941" y="1238129"/>
            <a:chExt cx="1645058" cy="1056952"/>
          </a:xfrm>
        </p:grpSpPr>
        <p:pic>
          <p:nvPicPr>
            <p:cNvPr id="9" name="Google Shape;111;p14">
              <a:extLst>
                <a:ext uri="{FF2B5EF4-FFF2-40B4-BE49-F238E27FC236}">
                  <a16:creationId xmlns:a16="http://schemas.microsoft.com/office/drawing/2014/main" id="{865ED98B-EE1E-4D6E-8E1D-A88184099D2A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982941" y="1454861"/>
              <a:ext cx="589059" cy="58905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12;p14" descr="Newspaper">
              <a:extLst>
                <a:ext uri="{FF2B5EF4-FFF2-40B4-BE49-F238E27FC236}">
                  <a16:creationId xmlns:a16="http://schemas.microsoft.com/office/drawing/2014/main" id="{E73359A7-952F-4B49-A7BD-E3FB3FB4CEA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651601" y="1332332"/>
              <a:ext cx="462936" cy="4629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13;p14" descr="Statistics">
              <a:extLst>
                <a:ext uri="{FF2B5EF4-FFF2-40B4-BE49-F238E27FC236}">
                  <a16:creationId xmlns:a16="http://schemas.microsoft.com/office/drawing/2014/main" id="{C2EE0C4C-348C-4AFB-870E-6235F8C75A37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075671" y="1742753"/>
              <a:ext cx="552328" cy="5523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14;p14" descr="A close up of a logo&#10;&#10;Description automatically generated">
              <a:extLst>
                <a:ext uri="{FF2B5EF4-FFF2-40B4-BE49-F238E27FC236}">
                  <a16:creationId xmlns:a16="http://schemas.microsoft.com/office/drawing/2014/main" id="{B2E0CE0A-581C-4A6F-A566-4105946E1729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flipH="1">
              <a:off x="4655058" y="1906778"/>
              <a:ext cx="350818" cy="3702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15;p14" descr="Video camera">
              <a:extLst>
                <a:ext uri="{FF2B5EF4-FFF2-40B4-BE49-F238E27FC236}">
                  <a16:creationId xmlns:a16="http://schemas.microsoft.com/office/drawing/2014/main" id="{E8F7E729-62F5-4150-873E-D89DBEEABA50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123375" y="1238129"/>
              <a:ext cx="504624" cy="5046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Google Shape;118;p14">
            <a:extLst>
              <a:ext uri="{FF2B5EF4-FFF2-40B4-BE49-F238E27FC236}">
                <a16:creationId xmlns:a16="http://schemas.microsoft.com/office/drawing/2014/main" id="{A7E4B6E1-4CFF-4007-9769-DF06BFCFE161}"/>
              </a:ext>
            </a:extLst>
          </p:cNvPr>
          <p:cNvSpPr txBox="1"/>
          <p:nvPr/>
        </p:nvSpPr>
        <p:spPr>
          <a:xfrm>
            <a:off x="5940946" y="3731716"/>
            <a:ext cx="7905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Outputs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5" name="Google Shape;116;p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1DD83793-7192-4073-9928-05C1E69EFB4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7427889" y="4051992"/>
            <a:ext cx="1332015" cy="49333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17;p14">
            <a:extLst>
              <a:ext uri="{FF2B5EF4-FFF2-40B4-BE49-F238E27FC236}">
                <a16:creationId xmlns:a16="http://schemas.microsoft.com/office/drawing/2014/main" id="{CE21B853-5A75-4ABB-8F59-1A96B85A74CD}"/>
              </a:ext>
            </a:extLst>
          </p:cNvPr>
          <p:cNvSpPr txBox="1"/>
          <p:nvPr/>
        </p:nvSpPr>
        <p:spPr>
          <a:xfrm>
            <a:off x="7453211" y="3749053"/>
            <a:ext cx="12522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Organi</a:t>
            </a:r>
            <a:r>
              <a:rPr lang="en" sz="1350" i="1">
                <a:solidFill>
                  <a:schemeClr val="bg1"/>
                </a:solidFill>
              </a:rPr>
              <a:t>z</a:t>
            </a:r>
            <a:r>
              <a:rPr lang="en" sz="1350" i="1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ations</a:t>
            </a:r>
            <a:endParaRPr sz="1350" i="1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Google Shape;139;p14" descr="A picture containing device, table, drawing, computer&#10;&#10;Description automatically generated">
            <a:extLst>
              <a:ext uri="{FF2B5EF4-FFF2-40B4-BE49-F238E27FC236}">
                <a16:creationId xmlns:a16="http://schemas.microsoft.com/office/drawing/2014/main" id="{3E664BBA-0063-444C-AD25-B6E00C3DD5AC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7123" r="4214"/>
          <a:stretch/>
        </p:blipFill>
        <p:spPr>
          <a:xfrm>
            <a:off x="5580925" y="1360540"/>
            <a:ext cx="1361104" cy="61585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41;p14">
            <a:extLst>
              <a:ext uri="{FF2B5EF4-FFF2-40B4-BE49-F238E27FC236}">
                <a16:creationId xmlns:a16="http://schemas.microsoft.com/office/drawing/2014/main" id="{237E5BB2-1077-4482-84A8-6E6B1717048D}"/>
              </a:ext>
            </a:extLst>
          </p:cNvPr>
          <p:cNvSpPr txBox="1"/>
          <p:nvPr/>
        </p:nvSpPr>
        <p:spPr>
          <a:xfrm>
            <a:off x="5909427" y="1076229"/>
            <a:ext cx="7041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Grants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19" name="Google Shape;120;p14">
            <a:extLst>
              <a:ext uri="{FF2B5EF4-FFF2-40B4-BE49-F238E27FC236}">
                <a16:creationId xmlns:a16="http://schemas.microsoft.com/office/drawing/2014/main" id="{2DA4A637-F383-4ABA-ABFF-BCDBA2E6C88D}"/>
              </a:ext>
            </a:extLst>
          </p:cNvPr>
          <p:cNvGrpSpPr/>
          <p:nvPr/>
        </p:nvGrpSpPr>
        <p:grpSpPr>
          <a:xfrm>
            <a:off x="6769780" y="2543010"/>
            <a:ext cx="1140200" cy="928522"/>
            <a:chOff x="557002" y="295110"/>
            <a:chExt cx="2260068" cy="1841948"/>
          </a:xfrm>
        </p:grpSpPr>
        <p:grpSp>
          <p:nvGrpSpPr>
            <p:cNvPr id="20" name="Google Shape;121;p14">
              <a:extLst>
                <a:ext uri="{FF2B5EF4-FFF2-40B4-BE49-F238E27FC236}">
                  <a16:creationId xmlns:a16="http://schemas.microsoft.com/office/drawing/2014/main" id="{D4A46785-CFFB-45BC-9764-E83AF6865E13}"/>
                </a:ext>
              </a:extLst>
            </p:cNvPr>
            <p:cNvGrpSpPr/>
            <p:nvPr/>
          </p:nvGrpSpPr>
          <p:grpSpPr>
            <a:xfrm>
              <a:off x="557002" y="295110"/>
              <a:ext cx="2260068" cy="1841948"/>
              <a:chOff x="2552264" y="2929740"/>
              <a:chExt cx="1132809" cy="1132809"/>
            </a:xfrm>
          </p:grpSpPr>
          <p:pic>
            <p:nvPicPr>
              <p:cNvPr id="35" name="Google Shape;122;p14" descr="Portfolio - icon by Adioma">
                <a:extLst>
                  <a:ext uri="{FF2B5EF4-FFF2-40B4-BE49-F238E27FC236}">
                    <a16:creationId xmlns:a16="http://schemas.microsoft.com/office/drawing/2014/main" id="{30867A92-C942-4620-BA26-AC601C9771E3}"/>
                  </a:ext>
                </a:extLst>
              </p:cNvPr>
              <p:cNvPicPr preferRelativeResize="0"/>
              <p:nvPr/>
            </p:nvPicPr>
            <p:blipFill rotWithShape="1">
              <a:blip r:embed="rId9">
                <a:alphaModFix/>
              </a:blip>
              <a:srcRect/>
              <a:stretch/>
            </p:blipFill>
            <p:spPr>
              <a:xfrm>
                <a:off x="2552264" y="2929740"/>
                <a:ext cx="1132809" cy="113280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" name="Google Shape;123;p14">
                <a:extLst>
                  <a:ext uri="{FF2B5EF4-FFF2-40B4-BE49-F238E27FC236}">
                    <a16:creationId xmlns:a16="http://schemas.microsoft.com/office/drawing/2014/main" id="{BB2AB89F-F7B3-4EAF-A6C8-C944FDA4D6CA}"/>
                  </a:ext>
                </a:extLst>
              </p:cNvPr>
              <p:cNvSpPr/>
              <p:nvPr/>
            </p:nvSpPr>
            <p:spPr>
              <a:xfrm>
                <a:off x="2717074" y="3278777"/>
                <a:ext cx="810000" cy="587700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350">
                  <a:solidFill>
                    <a:schemeClr val="bg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1" name="Google Shape;124;p14">
              <a:extLst>
                <a:ext uri="{FF2B5EF4-FFF2-40B4-BE49-F238E27FC236}">
                  <a16:creationId xmlns:a16="http://schemas.microsoft.com/office/drawing/2014/main" id="{D864B435-362B-4F1A-91F2-BE7304FDA235}"/>
                </a:ext>
              </a:extLst>
            </p:cNvPr>
            <p:cNvSpPr/>
            <p:nvPr/>
          </p:nvSpPr>
          <p:spPr>
            <a:xfrm>
              <a:off x="685800" y="738050"/>
              <a:ext cx="1998600" cy="1182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5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" name="Google Shape;125;p14">
              <a:extLst>
                <a:ext uri="{FF2B5EF4-FFF2-40B4-BE49-F238E27FC236}">
                  <a16:creationId xmlns:a16="http://schemas.microsoft.com/office/drawing/2014/main" id="{75D3E536-CF38-4C5C-8496-AE7141395ACF}"/>
                </a:ext>
              </a:extLst>
            </p:cNvPr>
            <p:cNvGrpSpPr/>
            <p:nvPr/>
          </p:nvGrpSpPr>
          <p:grpSpPr>
            <a:xfrm>
              <a:off x="962298" y="797044"/>
              <a:ext cx="1397725" cy="1039213"/>
              <a:chOff x="875126" y="1476668"/>
              <a:chExt cx="3183884" cy="2367228"/>
            </a:xfrm>
          </p:grpSpPr>
          <p:pic>
            <p:nvPicPr>
              <p:cNvPr id="23" name="Google Shape;126;p14">
                <a:extLst>
                  <a:ext uri="{FF2B5EF4-FFF2-40B4-BE49-F238E27FC236}">
                    <a16:creationId xmlns:a16="http://schemas.microsoft.com/office/drawing/2014/main" id="{E7611D6A-113B-4947-AA4F-A6A98D843896}"/>
                  </a:ext>
                </a:extLst>
              </p:cNvPr>
              <p:cNvPicPr preferRelativeResize="0"/>
              <p:nvPr/>
            </p:nvPicPr>
            <p:blipFill rotWithShape="1">
              <a:blip r:embed="rId10">
                <a:alphaModFix/>
              </a:blip>
              <a:srcRect/>
              <a:stretch/>
            </p:blipFill>
            <p:spPr>
              <a:xfrm>
                <a:off x="3312555" y="2583973"/>
                <a:ext cx="738997" cy="73899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Google Shape;127;p14" descr="[webp-to-png output image]">
                <a:extLst>
                  <a:ext uri="{FF2B5EF4-FFF2-40B4-BE49-F238E27FC236}">
                    <a16:creationId xmlns:a16="http://schemas.microsoft.com/office/drawing/2014/main" id="{6BA1CD1B-FF44-4A7D-B329-1C1ED2CCFD01}"/>
                  </a:ext>
                </a:extLst>
              </p:cNvPr>
              <p:cNvPicPr preferRelativeResize="0"/>
              <p:nvPr/>
            </p:nvPicPr>
            <p:blipFill rotWithShape="1">
              <a:blip r:embed="rId11">
                <a:alphaModFix/>
              </a:blip>
              <a:srcRect/>
              <a:stretch/>
            </p:blipFill>
            <p:spPr>
              <a:xfrm>
                <a:off x="1868159" y="2371069"/>
                <a:ext cx="1293473" cy="7329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Google Shape;128;p14" descr="Tools">
                <a:extLst>
                  <a:ext uri="{FF2B5EF4-FFF2-40B4-BE49-F238E27FC236}">
                    <a16:creationId xmlns:a16="http://schemas.microsoft.com/office/drawing/2014/main" id="{C67B848A-AB65-4FB7-916B-EA7C14797BE9}"/>
                  </a:ext>
                </a:extLst>
              </p:cNvPr>
              <p:cNvPicPr preferRelativeResize="0"/>
              <p:nvPr/>
            </p:nvPicPr>
            <p:blipFill rotWithShape="1">
              <a:blip r:embed="rId12">
                <a:alphaModFix/>
              </a:blip>
              <a:srcRect/>
              <a:stretch/>
            </p:blipFill>
            <p:spPr>
              <a:xfrm>
                <a:off x="1387237" y="1603288"/>
                <a:ext cx="609600" cy="6096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6" name="Google Shape;129;p14" descr="Head with gears">
                <a:extLst>
                  <a:ext uri="{FF2B5EF4-FFF2-40B4-BE49-F238E27FC236}">
                    <a16:creationId xmlns:a16="http://schemas.microsoft.com/office/drawing/2014/main" id="{F851213A-9C49-4F6B-9F3A-102F7937CD61}"/>
                  </a:ext>
                </a:extLst>
              </p:cNvPr>
              <p:cNvPicPr preferRelativeResize="0"/>
              <p:nvPr/>
            </p:nvPicPr>
            <p:blipFill rotWithShape="1">
              <a:blip r:embed="rId13">
                <a:alphaModFix/>
              </a:blip>
              <a:srcRect/>
              <a:stretch/>
            </p:blipFill>
            <p:spPr>
              <a:xfrm>
                <a:off x="2135635" y="1530799"/>
                <a:ext cx="537137" cy="53713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" name="Google Shape;130;p14">
                <a:extLst>
                  <a:ext uri="{FF2B5EF4-FFF2-40B4-BE49-F238E27FC236}">
                    <a16:creationId xmlns:a16="http://schemas.microsoft.com/office/drawing/2014/main" id="{A711E7A3-CCFB-4EF5-AD77-5085C5D3A5FA}"/>
                  </a:ext>
                </a:extLst>
              </p:cNvPr>
              <p:cNvPicPr preferRelativeResize="0"/>
              <p:nvPr/>
            </p:nvPicPr>
            <p:blipFill rotWithShape="1">
              <a:blip r:embed="rId14">
                <a:alphaModFix/>
              </a:blip>
              <a:srcRect/>
              <a:stretch/>
            </p:blipFill>
            <p:spPr>
              <a:xfrm>
                <a:off x="2811571" y="1476668"/>
                <a:ext cx="583155" cy="58315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8" name="Google Shape;131;p14" descr="Microscope">
                <a:extLst>
                  <a:ext uri="{FF2B5EF4-FFF2-40B4-BE49-F238E27FC236}">
                    <a16:creationId xmlns:a16="http://schemas.microsoft.com/office/drawing/2014/main" id="{CFD38CDD-6B4B-4FE1-9CF8-540089CBB440}"/>
                  </a:ext>
                </a:extLst>
              </p:cNvPr>
              <p:cNvPicPr preferRelativeResize="0"/>
              <p:nvPr/>
            </p:nvPicPr>
            <p:blipFill rotWithShape="1">
              <a:blip r:embed="rId15">
                <a:alphaModFix/>
              </a:blip>
              <a:srcRect/>
              <a:stretch/>
            </p:blipFill>
            <p:spPr>
              <a:xfrm>
                <a:off x="2017074" y="3208275"/>
                <a:ext cx="610837" cy="6108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9" name="Google Shape;132;p14" descr="A close up of a sign&#10;&#10;Description automatically generated">
                <a:extLst>
                  <a:ext uri="{FF2B5EF4-FFF2-40B4-BE49-F238E27FC236}">
                    <a16:creationId xmlns:a16="http://schemas.microsoft.com/office/drawing/2014/main" id="{E848AE5E-6335-43CE-8BF8-3CA4243C3D14}"/>
                  </a:ext>
                </a:extLst>
              </p:cNvPr>
              <p:cNvPicPr preferRelativeResize="0"/>
              <p:nvPr/>
            </p:nvPicPr>
            <p:blipFill rotWithShape="1">
              <a:blip r:embed="rId16">
                <a:alphaModFix/>
              </a:blip>
              <a:srcRect/>
              <a:stretch/>
            </p:blipFill>
            <p:spPr>
              <a:xfrm>
                <a:off x="1186804" y="3141195"/>
                <a:ext cx="633078" cy="633078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30" name="Google Shape;133;p14">
                <a:extLst>
                  <a:ext uri="{FF2B5EF4-FFF2-40B4-BE49-F238E27FC236}">
                    <a16:creationId xmlns:a16="http://schemas.microsoft.com/office/drawing/2014/main" id="{C772CCAA-F436-4504-BD25-5308F0754353}"/>
                  </a:ext>
                </a:extLst>
              </p:cNvPr>
              <p:cNvGrpSpPr/>
              <p:nvPr/>
            </p:nvGrpSpPr>
            <p:grpSpPr>
              <a:xfrm>
                <a:off x="875126" y="2186826"/>
                <a:ext cx="855567" cy="893879"/>
                <a:chOff x="4114800" y="2114550"/>
                <a:chExt cx="1235832" cy="1291173"/>
              </a:xfrm>
            </p:grpSpPr>
            <p:pic>
              <p:nvPicPr>
                <p:cNvPr id="33" name="Google Shape;134;p14" descr="Drama">
                  <a:extLst>
                    <a:ext uri="{FF2B5EF4-FFF2-40B4-BE49-F238E27FC236}">
                      <a16:creationId xmlns:a16="http://schemas.microsoft.com/office/drawing/2014/main" id="{3D91B923-3466-4618-A247-9D51BDC55552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7">
                  <a:alphaModFix/>
                </a:blip>
                <a:srcRect/>
                <a:stretch/>
              </p:blipFill>
              <p:spPr>
                <a:xfrm>
                  <a:off x="4114800" y="2114550"/>
                  <a:ext cx="91440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34" name="Google Shape;135;p14" descr="Treble clef">
                  <a:extLst>
                    <a:ext uri="{FF2B5EF4-FFF2-40B4-BE49-F238E27FC236}">
                      <a16:creationId xmlns:a16="http://schemas.microsoft.com/office/drawing/2014/main" id="{CE142939-B745-4125-8599-22E75DC4222B}"/>
                    </a:ext>
                  </a:extLst>
                </p:cNvPr>
                <p:cNvPicPr preferRelativeResize="0"/>
                <p:nvPr/>
              </p:nvPicPr>
              <p:blipFill rotWithShape="1">
                <a:blip r:embed="rId18">
                  <a:alphaModFix/>
                </a:blip>
                <a:srcRect/>
                <a:stretch/>
              </p:blipFill>
              <p:spPr>
                <a:xfrm>
                  <a:off x="4436232" y="2491323"/>
                  <a:ext cx="914400" cy="914400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pic>
            <p:nvPicPr>
              <p:cNvPr id="31" name="Google Shape;136;p14" descr="Newspaper">
                <a:extLst>
                  <a:ext uri="{FF2B5EF4-FFF2-40B4-BE49-F238E27FC236}">
                    <a16:creationId xmlns:a16="http://schemas.microsoft.com/office/drawing/2014/main" id="{158B89CA-CEBE-47B3-9F4F-D8054602FFAE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3349027" y="1926732"/>
                <a:ext cx="709983" cy="70998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2" name="Google Shape;137;p14" descr="Statistics">
                <a:extLst>
                  <a:ext uri="{FF2B5EF4-FFF2-40B4-BE49-F238E27FC236}">
                    <a16:creationId xmlns:a16="http://schemas.microsoft.com/office/drawing/2014/main" id="{2803F905-EA16-4F07-9835-A7168D482D8C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2903933" y="3233061"/>
                <a:ext cx="610836" cy="6108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37" name="Google Shape;140;p14">
            <a:extLst>
              <a:ext uri="{FF2B5EF4-FFF2-40B4-BE49-F238E27FC236}">
                <a16:creationId xmlns:a16="http://schemas.microsoft.com/office/drawing/2014/main" id="{1A413BD9-E7A4-4755-AB12-8FB42557D0F5}"/>
              </a:ext>
            </a:extLst>
          </p:cNvPr>
          <p:cNvSpPr txBox="1"/>
          <p:nvPr/>
        </p:nvSpPr>
        <p:spPr>
          <a:xfrm>
            <a:off x="6942029" y="2260021"/>
            <a:ext cx="8097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Projects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38" name="Google Shape;138;p14">
            <a:extLst>
              <a:ext uri="{FF2B5EF4-FFF2-40B4-BE49-F238E27FC236}">
                <a16:creationId xmlns:a16="http://schemas.microsoft.com/office/drawing/2014/main" id="{EBC29221-F1C8-4CC3-B2BF-297DC8D6E98D}"/>
              </a:ext>
            </a:extLst>
          </p:cNvPr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7818230" y="1369252"/>
            <a:ext cx="658674" cy="697944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142;p14">
            <a:extLst>
              <a:ext uri="{FF2B5EF4-FFF2-40B4-BE49-F238E27FC236}">
                <a16:creationId xmlns:a16="http://schemas.microsoft.com/office/drawing/2014/main" id="{6B2FAF77-65F9-4093-A8A1-55E506302437}"/>
              </a:ext>
            </a:extLst>
          </p:cNvPr>
          <p:cNvSpPr txBox="1"/>
          <p:nvPr/>
        </p:nvSpPr>
        <p:spPr>
          <a:xfrm>
            <a:off x="7713647" y="1035987"/>
            <a:ext cx="819600" cy="3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50" i="1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Persons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E9F399D-4F86-43CD-893B-AECA476DD01A}"/>
              </a:ext>
            </a:extLst>
          </p:cNvPr>
          <p:cNvSpPr txBox="1"/>
          <p:nvPr/>
        </p:nvSpPr>
        <p:spPr>
          <a:xfrm>
            <a:off x="5179138" y="229446"/>
            <a:ext cx="368879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28 attendees across 5 groups. 19 different </a:t>
            </a:r>
            <a:r>
              <a:rPr lang="en-US" sz="1400" dirty="0" err="1"/>
              <a:t>organisations</a:t>
            </a:r>
            <a:r>
              <a:rPr lang="en-US" sz="1400" dirty="0"/>
              <a:t> – from publishing trade groups to infrastructure providers to libraries</a:t>
            </a:r>
          </a:p>
        </p:txBody>
      </p:sp>
    </p:spTree>
    <p:extLst>
      <p:ext uri="{BB962C8B-B14F-4D97-AF65-F5344CB8AC3E}">
        <p14:creationId xmlns:p14="http://schemas.microsoft.com/office/powerpoint/2010/main" val="2112299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1FF3D7-F779-422F-9A6F-38A9B972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PIDs for Open Access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79D46-6DEE-44F6-993E-ED51329AAF26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Community survey highlights 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16FB63-4CEB-478E-81A8-71B570A42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429556"/>
            <a:ext cx="7820491" cy="3013858"/>
          </a:xfrm>
        </p:spPr>
        <p:txBody>
          <a:bodyPr/>
          <a:lstStyle/>
          <a:p>
            <a:pPr indent="-342000"/>
            <a:r>
              <a:rPr lang="en-US" sz="1600" dirty="0"/>
              <a:t>Adoption</a:t>
            </a:r>
          </a:p>
          <a:p>
            <a:pPr marL="431800" lvl="1" indent="-341313"/>
            <a:r>
              <a:rPr lang="en-US" sz="1400" dirty="0"/>
              <a:t>The technical burden and costs of integration are too high, and the perceived value of PIDs is too low</a:t>
            </a:r>
          </a:p>
          <a:p>
            <a:pPr marL="341313" indent="-341313"/>
            <a:r>
              <a:rPr lang="en-US" sz="1600" dirty="0"/>
              <a:t>Metadata</a:t>
            </a:r>
          </a:p>
          <a:p>
            <a:pPr marL="431800" lvl="1" indent="-341313"/>
            <a:r>
              <a:rPr lang="en-US" sz="1400" dirty="0"/>
              <a:t>Metadata needs to be predictably present, contain more consistent elements, and be reliably maintained and updated</a:t>
            </a:r>
          </a:p>
          <a:p>
            <a:pPr marL="341313" indent="-341313"/>
            <a:r>
              <a:rPr lang="en-US" sz="1600" dirty="0"/>
              <a:t>Benefits</a:t>
            </a:r>
          </a:p>
          <a:p>
            <a:pPr marL="431800" lvl="1" indent="-341313"/>
            <a:r>
              <a:rPr lang="en-US" sz="1400" dirty="0"/>
              <a:t>PIDs are desired across the sector for their potential to enable better interoperability and data re-use for reporting and analysis</a:t>
            </a:r>
          </a:p>
          <a:p>
            <a:pPr marL="341313" indent="-341313"/>
            <a:r>
              <a:rPr lang="en-US" sz="1600" dirty="0"/>
              <a:t>Priorities</a:t>
            </a:r>
            <a:endParaRPr lang="en-US" sz="1400" dirty="0"/>
          </a:p>
          <a:p>
            <a:pPr marL="431800" lvl="1" indent="-341313"/>
            <a:r>
              <a:rPr lang="en-US" sz="1400" dirty="0"/>
              <a:t>Respondents want to see PIDs being used optimally in funding systems, content platforms which host research outputs, and RIM tools</a:t>
            </a:r>
          </a:p>
          <a:p>
            <a:pPr marL="431800" lvl="1" indent="-341313"/>
            <a:endParaRPr lang="en-US" sz="1400" dirty="0"/>
          </a:p>
          <a:p>
            <a:pPr marL="431800" lvl="1" indent="-341313"/>
            <a:endParaRPr lang="en-US" sz="1600" dirty="0"/>
          </a:p>
          <a:p>
            <a:pPr marL="431800" lvl="1" indent="-341313"/>
            <a:endParaRPr lang="en-US" sz="1200" dirty="0"/>
          </a:p>
          <a:p>
            <a:pPr indent="-342000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BF9430-C920-488E-8540-ACC918CF7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4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3F1191-D52E-4948-A2ED-35D78FF18A66}"/>
              </a:ext>
            </a:extLst>
          </p:cNvPr>
          <p:cNvSpPr txBox="1"/>
          <p:nvPr/>
        </p:nvSpPr>
        <p:spPr>
          <a:xfrm>
            <a:off x="5142451" y="234892"/>
            <a:ext cx="3858936" cy="113107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We ran a survey through July and August 2020, which drew 93 responses.</a:t>
            </a:r>
          </a:p>
          <a:p>
            <a:r>
              <a:rPr lang="en-US" dirty="0"/>
              <a:t>75% from the UK, 70% from research institutions, with the rest drawn from a range of community groups.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5673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PIDs roadmap phase 2 - workflows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3" name="Google Shape;283;p2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82" name="Google Shape;282;p26"/>
          <p:cNvSpPr txBox="1"/>
          <p:nvPr/>
        </p:nvSpPr>
        <p:spPr>
          <a:xfrm>
            <a:off x="4404209" y="1235326"/>
            <a:ext cx="4285500" cy="3145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800" b="1" dirty="0">
                <a:solidFill>
                  <a:schemeClr val="bg1"/>
                </a:solidFill>
              </a:rPr>
              <a:t>Understanding the perfect PID flow</a:t>
            </a:r>
            <a:endParaRPr sz="1800" b="1" dirty="0">
              <a:solidFill>
                <a:schemeClr val="bg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50" dirty="0">
              <a:solidFill>
                <a:schemeClr val="bg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We are mapping out perfect world PID-enabled workflows for our priority areas: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Funding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Institutional Research Management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Content publication (articles and data)</a:t>
            </a:r>
            <a:endParaRPr sz="1400" dirty="0">
              <a:solidFill>
                <a:schemeClr val="bg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Searching for the perfect point in real-world activities to plug PIDs in and gather metadata</a:t>
            </a:r>
            <a:endParaRPr sz="1400" dirty="0">
              <a:solidFill>
                <a:schemeClr val="bg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sz="1400" dirty="0">
              <a:solidFill>
                <a:schemeClr val="bg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400" dirty="0">
                <a:solidFill>
                  <a:schemeClr val="bg1"/>
                </a:solidFill>
              </a:rPr>
              <a:t>Uncover how every participant in the chain can add value for all the others</a:t>
            </a:r>
            <a:endParaRPr sz="1400" dirty="0">
              <a:solidFill>
                <a:schemeClr val="bg1"/>
              </a:solidFill>
            </a:endParaRPr>
          </a:p>
        </p:txBody>
      </p:sp>
      <p:pic>
        <p:nvPicPr>
          <p:cNvPr id="284" name="Google Shape;2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800" y="745700"/>
            <a:ext cx="3518027" cy="405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180C0F-433B-4204-AD3D-6B7E619DD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6931259" cy="341572"/>
          </a:xfrm>
        </p:spPr>
        <p:txBody>
          <a:bodyPr/>
          <a:lstStyle/>
          <a:p>
            <a:r>
              <a:rPr lang="en" dirty="0"/>
              <a:t>PIDs roadmap phase 2 - cost benefit analysis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19EF5D-1447-4858-9A3C-B411C87EFEB2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GB" dirty="0"/>
              <a:t>Highlights</a:t>
            </a:r>
          </a:p>
          <a:p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7E4FFB-5848-45B0-9F54-A8F1D764B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8252488" cy="30138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have pinpointed three areas where benefits accrue: </a:t>
            </a:r>
          </a:p>
          <a:p>
            <a:pPr indent="-342000">
              <a:spcBef>
                <a:spcPts val="300"/>
              </a:spcBef>
            </a:pPr>
            <a:r>
              <a:rPr lang="en-US" sz="1600" dirty="0"/>
              <a:t>Metadata re-use</a:t>
            </a:r>
          </a:p>
          <a:p>
            <a:pPr indent="-342000">
              <a:spcBef>
                <a:spcPts val="300"/>
              </a:spcBef>
            </a:pPr>
            <a:r>
              <a:rPr lang="en-US" sz="1600" dirty="0"/>
              <a:t>Automation</a:t>
            </a:r>
          </a:p>
          <a:p>
            <a:pPr indent="-342000">
              <a:spcBef>
                <a:spcPts val="300"/>
              </a:spcBef>
            </a:pPr>
            <a:r>
              <a:rPr lang="en-US" sz="1600" dirty="0"/>
              <a:t>Aggregation/analysis</a:t>
            </a:r>
          </a:p>
          <a:p>
            <a:pPr marL="0" indent="0">
              <a:buNone/>
            </a:pPr>
            <a:r>
              <a:rPr lang="en-US" dirty="0"/>
              <a:t>We are currently collecting data and conducting interviews to enable us to quantify current and potential benefits from the use of PIDs</a:t>
            </a:r>
          </a:p>
          <a:p>
            <a:pPr marL="341313" lvl="1" indent="-341313">
              <a:spcBef>
                <a:spcPts val="300"/>
              </a:spcBef>
            </a:pPr>
            <a:r>
              <a:rPr lang="en-US" sz="1600" dirty="0"/>
              <a:t>Workflow analysis - identify pain points in existing workflows</a:t>
            </a:r>
          </a:p>
          <a:p>
            <a:pPr marL="341313" lvl="1" indent="-341313">
              <a:spcBef>
                <a:spcPts val="300"/>
              </a:spcBef>
            </a:pPr>
            <a:r>
              <a:rPr lang="en-US" sz="1600" dirty="0"/>
              <a:t>Data exchange mapping - scale and distribution</a:t>
            </a:r>
          </a:p>
          <a:p>
            <a:pPr marL="341313" lvl="1" indent="-341313">
              <a:spcBef>
                <a:spcPts val="300"/>
              </a:spcBef>
            </a:pPr>
            <a:r>
              <a:rPr lang="en-US" sz="1600" dirty="0"/>
              <a:t>Benefit quantification - time and effort savings from PID </a:t>
            </a:r>
            <a:r>
              <a:rPr lang="en-US" sz="1600" dirty="0" err="1"/>
              <a:t>optimisations</a:t>
            </a:r>
            <a:endParaRPr lang="en-US" sz="1600" dirty="0"/>
          </a:p>
          <a:p>
            <a:pPr marL="341313" lvl="1" indent="-341313">
              <a:spcBef>
                <a:spcPts val="300"/>
              </a:spcBef>
            </a:pPr>
            <a:r>
              <a:rPr lang="en-US" sz="1600" dirty="0"/>
              <a:t>Modelling - different adoption scenarios and timelines</a:t>
            </a:r>
          </a:p>
          <a:p>
            <a:pPr marL="341313" lvl="1" indent="-341313">
              <a:spcBef>
                <a:spcPts val="300"/>
              </a:spcBef>
            </a:pPr>
            <a:r>
              <a:rPr lang="en-US" sz="1600" dirty="0"/>
              <a:t>Community impact analysis - identify edge cases, unsupported needs and gaps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DC156-307E-4B30-B72B-ACF73E88D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86108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975D1-678E-4602-A734-2CB92B07B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4" y="339725"/>
            <a:ext cx="8223164" cy="341572"/>
          </a:xfrm>
        </p:spPr>
        <p:txBody>
          <a:bodyPr/>
          <a:lstStyle/>
          <a:p>
            <a:r>
              <a:rPr lang="en" dirty="0"/>
              <a:t>PIDs roadmap phase 2 - governance</a:t>
            </a:r>
            <a:r>
              <a:rPr lang="en"/>
              <a:t>/community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6B44BE-CD97-4545-8748-EF06638C43AD}"/>
              </a:ext>
            </a:extLst>
          </p:cNvPr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Establishing community oversight with the RINCC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716497-F802-4BA5-96B9-73166539B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5" y="1429556"/>
            <a:ext cx="8427416" cy="3013858"/>
          </a:xfrm>
        </p:spPr>
        <p:txBody>
          <a:bodyPr/>
          <a:lstStyle/>
          <a:p>
            <a:pPr marL="341313" lvl="1" indent="-341313"/>
            <a:r>
              <a:rPr lang="en-US" sz="1600" dirty="0"/>
              <a:t>Setting up the Research Identifier National Coordinating Committee (RINCC) to focus on governance and community accountability</a:t>
            </a:r>
          </a:p>
          <a:p>
            <a:pPr marL="341313" lvl="1" indent="-341313"/>
            <a:r>
              <a:rPr lang="en-US" sz="1600" dirty="0"/>
              <a:t>To liaise with PID providers, align integrations, and provide strategic oversight to these activities</a:t>
            </a:r>
          </a:p>
          <a:p>
            <a:pPr marL="341313" lvl="1" indent="-341313"/>
            <a:r>
              <a:rPr lang="en-US" sz="1600" dirty="0"/>
              <a:t>Establish balanced community representation (different </a:t>
            </a:r>
            <a:r>
              <a:rPr lang="en-US" sz="1600" dirty="0" err="1"/>
              <a:t>organisation</a:t>
            </a:r>
            <a:r>
              <a:rPr lang="en-US" sz="1600" dirty="0"/>
              <a:t> types, international partners etc.)</a:t>
            </a:r>
          </a:p>
          <a:p>
            <a:pPr marL="341313" lvl="1" indent="-341313"/>
            <a:r>
              <a:rPr lang="en-US" sz="1600" dirty="0"/>
              <a:t>Facilitate agenda setting and activity design</a:t>
            </a:r>
          </a:p>
          <a:p>
            <a:pPr marL="341313" lvl="1" indent="-341313"/>
            <a:r>
              <a:rPr lang="en-US" sz="1600" dirty="0"/>
              <a:t>First meeting late May/June</a:t>
            </a:r>
          </a:p>
          <a:p>
            <a:pPr marL="341313" lvl="1" indent="-341313"/>
            <a:r>
              <a:rPr lang="en-US" sz="1600" dirty="0"/>
              <a:t>Meeting twice a year</a:t>
            </a:r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ED4F4F-E181-4C29-81D2-5E8827F1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7AF65-ABD8-9745-9161-1D3466EAFE0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836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7308DEC8-DB3C-5F4F-8ECA-E2DCB9625BB8}"/>
              </a:ext>
            </a:extLst>
          </p:cNvPr>
          <p:cNvSpPr txBox="1"/>
          <p:nvPr/>
        </p:nvSpPr>
        <p:spPr>
          <a:xfrm>
            <a:off x="360223" y="339724"/>
            <a:ext cx="4887637" cy="2271730"/>
          </a:xfrm>
          <a:prstGeom prst="rect">
            <a:avLst/>
          </a:prstGeom>
          <a:solidFill>
            <a:schemeClr val="accent2"/>
          </a:solidFill>
        </p:spPr>
        <p:txBody>
          <a:bodyPr wrap="square" lIns="180000" tIns="180000" rIns="180000" bIns="180000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Thank you</a:t>
            </a:r>
          </a:p>
          <a:p>
            <a:endParaRPr lang="en-US" sz="2400" b="1" dirty="0">
              <a:solidFill>
                <a:schemeClr val="bg1"/>
              </a:solidFill>
            </a:endParaRPr>
          </a:p>
          <a:p>
            <a:r>
              <a:rPr lang="en-US" sz="2400" b="1" dirty="0">
                <a:solidFill>
                  <a:schemeClr val="bg1"/>
                </a:solidFill>
              </a:rPr>
              <a:t>Christopher Brown</a:t>
            </a:r>
          </a:p>
          <a:p>
            <a:r>
              <a:rPr lang="en-US" sz="2400" dirty="0">
                <a:solidFill>
                  <a:schemeClr val="bg1"/>
                </a:solidFill>
              </a:rPr>
              <a:t>@chriscb</a:t>
            </a:r>
          </a:p>
          <a:p>
            <a:r>
              <a:rPr lang="en-US" sz="2400" dirty="0">
                <a:solidFill>
                  <a:schemeClr val="bg1"/>
                </a:solidFill>
              </a:rPr>
              <a:t>christopher.brown@jisc.ac.uk</a:t>
            </a:r>
          </a:p>
        </p:txBody>
      </p:sp>
    </p:spTree>
    <p:extLst>
      <p:ext uri="{BB962C8B-B14F-4D97-AF65-F5344CB8AC3E}">
        <p14:creationId xmlns:p14="http://schemas.microsoft.com/office/powerpoint/2010/main" val="418537333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49FB5738-078A-428D-8E65-411DB74FEA6D}"/>
    </a:ext>
  </a:extLst>
</a:theme>
</file>

<file path=ppt/theme/theme2.xml><?xml version="1.0" encoding="utf-8"?>
<a:theme xmlns:a="http://schemas.openxmlformats.org/drawingml/2006/main" name="PLAIN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FB1644FF-D291-40BD-BA74-5EE3B0F8BCC7}"/>
    </a:ext>
  </a:extLst>
</a:theme>
</file>

<file path=ppt/theme/theme3.xml><?xml version="1.0" encoding="utf-8"?>
<a:theme xmlns:a="http://schemas.openxmlformats.org/drawingml/2006/main" name="NAVY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BBAB9A4C-228C-469D-A139-84EE17A4A53A}"/>
    </a:ext>
  </a:extLst>
</a:theme>
</file>

<file path=ppt/theme/theme4.xml><?xml version="1.0" encoding="utf-8"?>
<a:theme xmlns:a="http://schemas.openxmlformats.org/drawingml/2006/main" name="JAD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A19B55CA-B068-40CC-8E52-3AF6D1A60C8D}"/>
    </a:ext>
  </a:extLst>
</a:theme>
</file>

<file path=ppt/theme/theme5.xml><?xml version="1.0" encoding="utf-8"?>
<a:theme xmlns:a="http://schemas.openxmlformats.org/drawingml/2006/main" name="PURPL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547973C1-2CD6-4070-B9DD-672EA3F34DE6}"/>
    </a:ext>
  </a:extLst>
</a:theme>
</file>

<file path=ppt/theme/theme6.xml><?xml version="1.0" encoding="utf-8"?>
<a:theme xmlns:a="http://schemas.openxmlformats.org/drawingml/2006/main" name="GRAPE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9E39C85D-F23C-4DB6-96DE-17779D83D688}"/>
    </a:ext>
  </a:extLst>
</a:theme>
</file>

<file path=ppt/theme/theme7.xml><?xml version="1.0" encoding="utf-8"?>
<a:theme xmlns:a="http://schemas.openxmlformats.org/drawingml/2006/main" name="PALE YELLOW">
  <a:themeElements>
    <a:clrScheme name="JISC REBRAND PALETTE 2018">
      <a:dk1>
        <a:srgbClr val="000000"/>
      </a:dk1>
      <a:lt1>
        <a:sysClr val="window" lastClr="FFFFFF"/>
      </a:lt1>
      <a:dk2>
        <a:srgbClr val="CE0F69"/>
      </a:dk2>
      <a:lt2>
        <a:srgbClr val="E62645"/>
      </a:lt2>
      <a:accent1>
        <a:srgbClr val="0D224C"/>
      </a:accent1>
      <a:accent2>
        <a:srgbClr val="00857D"/>
      </a:accent2>
      <a:accent3>
        <a:srgbClr val="6D2077"/>
      </a:accent3>
      <a:accent4>
        <a:srgbClr val="8E1558"/>
      </a:accent4>
      <a:accent5>
        <a:srgbClr val="007DBA"/>
      </a:accent5>
      <a:accent6>
        <a:srgbClr val="F8A800"/>
      </a:accent6>
      <a:hlink>
        <a:srgbClr val="2A4B98"/>
      </a:hlink>
      <a:folHlink>
        <a:srgbClr val="51258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ISC_PRESENTATION_TEMPLATE_DEC2018_v2" id="{44523D53-DEA1-4D03-8469-B2AD049BD86C}" vid="{75B9A09F-667A-479D-BF7E-4ABF9832E9A7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79c6cfb5-50bc-4fca-81ee-f60fcea9a646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F017EF1A091141ADCCA002174BB114" ma:contentTypeVersion="14" ma:contentTypeDescription="Create a new document." ma:contentTypeScope="" ma:versionID="40280e941e35a30223f8d9fab8e7e37e">
  <xsd:schema xmlns:xsd="http://www.w3.org/2001/XMLSchema" xmlns:xs="http://www.w3.org/2001/XMLSchema" xmlns:p="http://schemas.microsoft.com/office/2006/metadata/properties" xmlns:ns2="709ed15b-c05a-430f-ae4d-cd1b5bddd5eb" xmlns:ns3="36cd28fa-cfa9-4c07-afaf-a99479ad6c6c" targetNamespace="http://schemas.microsoft.com/office/2006/metadata/properties" ma:root="true" ma:fieldsID="0f661a690dceec91e3a3fa33665fd849" ns2:_="" ns3:_="">
    <xsd:import namespace="709ed15b-c05a-430f-ae4d-cd1b5bddd5eb"/>
    <xsd:import namespace="36cd28fa-cfa9-4c07-afaf-a99479ad6c6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ed15b-c05a-430f-ae4d-cd1b5bddd5e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cd28fa-cfa9-4c07-afaf-a99479ad6c6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42170B-BC25-403F-86B1-F2115910D0CE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2E3EC24A-7422-4845-B1CC-FC62AF3ABAA7}"/>
</file>

<file path=customXml/itemProps3.xml><?xml version="1.0" encoding="utf-8"?>
<ds:datastoreItem xmlns:ds="http://schemas.openxmlformats.org/officeDocument/2006/customXml" ds:itemID="{133B8799-1BEE-4489-8121-7D7F4BDA071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883B8FEB-C7EE-4E15-9D21-49B68E7457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JP0199_FE VALUE CASE STUDY_AUG18</Template>
  <TotalTime>0</TotalTime>
  <Words>743</Words>
  <Application>Microsoft Office PowerPoint</Application>
  <PresentationFormat>On-screen Show (16:9)</PresentationFormat>
  <Paragraphs>102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Calibri</vt:lpstr>
      <vt:lpstr>Roboto Black</vt:lpstr>
      <vt:lpstr>Roboto Medium</vt:lpstr>
      <vt:lpstr>COVERS</vt:lpstr>
      <vt:lpstr>PLAIN</vt:lpstr>
      <vt:lpstr>NAVY</vt:lpstr>
      <vt:lpstr>JADE</vt:lpstr>
      <vt:lpstr>PURPLE</vt:lpstr>
      <vt:lpstr>GRAPE</vt:lpstr>
      <vt:lpstr>PALE YELLOW</vt:lpstr>
      <vt:lpstr>PowerPoint Presentation</vt:lpstr>
      <vt:lpstr>UK PIDs for Open Access</vt:lpstr>
      <vt:lpstr>UK PIDs for Open Access</vt:lpstr>
      <vt:lpstr>UK PIDs for Open Access</vt:lpstr>
      <vt:lpstr>PIDs roadmap phase 2 - workflows </vt:lpstr>
      <vt:lpstr>PIDs roadmap phase 2 - cost benefit analysis</vt:lpstr>
      <vt:lpstr>PIDs roadmap phase 2 - governance/community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JISC_TEMPLATE_DEC2018</dc:title>
  <dc:creator>BonnerMcHardy</dc:creator>
  <cp:lastModifiedBy>Christopher Brown</cp:lastModifiedBy>
  <cp:revision>89</cp:revision>
  <cp:lastPrinted>2018-08-23T11:32:46Z</cp:lastPrinted>
  <dcterms:created xsi:type="dcterms:W3CDTF">2018-09-06T10:10:51Z</dcterms:created>
  <dcterms:modified xsi:type="dcterms:W3CDTF">2021-05-05T16:20:36Z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0x0101003CF017EF1A091141ADCCA002174BB114</vt:lpwstr>
  </property>
</Properties>
</file>